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8.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xml" ContentType="application/vnd.openxmlformats-officedocument.themeOverride+xml"/>
  <Override PartName="/ppt/charts/chart8.xml" ContentType="application/vnd.openxmlformats-officedocument.drawingml.chart+xml"/>
  <Override PartName="/ppt/theme/themeOverride2.xml" ContentType="application/vnd.openxmlformats-officedocument.themeOverride+xml"/>
  <Override PartName="/ppt/notesSlides/notesSlide7.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3.xml" ContentType="application/vnd.openxmlformats-officedocument.themeOverride+xml"/>
  <Override PartName="/ppt/charts/chart10.xml" ContentType="application/vnd.openxmlformats-officedocument.drawingml.chart+xml"/>
  <Override PartName="/ppt/theme/themeOverride4.xml" ContentType="application/vnd.openxmlformats-officedocument.themeOverrid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5.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1"/>
    <p:sldMasterId id="2147483841" r:id="rId2"/>
    <p:sldMasterId id="2147483859" r:id="rId3"/>
    <p:sldMasterId id="2147483870" r:id="rId4"/>
    <p:sldMasterId id="2147483881" r:id="rId5"/>
    <p:sldMasterId id="2147483914" r:id="rId6"/>
    <p:sldMasterId id="2147483924" r:id="rId7"/>
    <p:sldMasterId id="2147483927" r:id="rId8"/>
    <p:sldMasterId id="2147483980" r:id="rId9"/>
  </p:sldMasterIdLst>
  <p:notesMasterIdLst>
    <p:notesMasterId r:id="rId42"/>
  </p:notesMasterIdLst>
  <p:handoutMasterIdLst>
    <p:handoutMasterId r:id="rId43"/>
  </p:handoutMasterIdLst>
  <p:sldIdLst>
    <p:sldId id="256" r:id="rId10"/>
    <p:sldId id="317" r:id="rId11"/>
    <p:sldId id="323" r:id="rId12"/>
    <p:sldId id="342" r:id="rId13"/>
    <p:sldId id="269" r:id="rId14"/>
    <p:sldId id="343" r:id="rId15"/>
    <p:sldId id="347" r:id="rId16"/>
    <p:sldId id="344" r:id="rId17"/>
    <p:sldId id="345" r:id="rId18"/>
    <p:sldId id="362" r:id="rId19"/>
    <p:sldId id="361" r:id="rId20"/>
    <p:sldId id="346" r:id="rId21"/>
    <p:sldId id="348" r:id="rId22"/>
    <p:sldId id="364" r:id="rId23"/>
    <p:sldId id="360" r:id="rId24"/>
    <p:sldId id="366" r:id="rId25"/>
    <p:sldId id="365" r:id="rId26"/>
    <p:sldId id="353" r:id="rId27"/>
    <p:sldId id="263" r:id="rId28"/>
    <p:sldId id="352" r:id="rId29"/>
    <p:sldId id="264" r:id="rId30"/>
    <p:sldId id="354" r:id="rId31"/>
    <p:sldId id="355" r:id="rId32"/>
    <p:sldId id="356" r:id="rId33"/>
    <p:sldId id="357" r:id="rId34"/>
    <p:sldId id="363" r:id="rId35"/>
    <p:sldId id="349" r:id="rId36"/>
    <p:sldId id="358" r:id="rId37"/>
    <p:sldId id="359" r:id="rId38"/>
    <p:sldId id="293" r:id="rId39"/>
    <p:sldId id="334" r:id="rId40"/>
    <p:sldId id="351" r:id="rId41"/>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y Peacock" initials="AP" lastIdx="22" clrIdx="0">
    <p:extLst>
      <p:ext uri="{19B8F6BF-5375-455C-9EA6-DF929625EA0E}">
        <p15:presenceInfo xmlns:p15="http://schemas.microsoft.com/office/powerpoint/2012/main" userId="S::z3511649@ad.unsw.edu.au::6e336051-7976-4715-81ba-5366f847fca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5757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DD0049-E497-40EB-ACA3-AFF14FDAB73E}" v="13" dt="2021-07-23T01:56:46.7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8" autoAdjust="0"/>
    <p:restoredTop sz="70083" autoAdjust="0"/>
  </p:normalViewPr>
  <p:slideViewPr>
    <p:cSldViewPr>
      <p:cViewPr varScale="1">
        <p:scale>
          <a:sx n="113" d="100"/>
          <a:sy n="113" d="100"/>
        </p:scale>
        <p:origin x="2118" y="11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10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oleObject" Target="https://unsw.sharepoint.com/sites/APSALS/Shared%20Documents/Papers/PIP39.%20COVID-19%20Alcohol%20Paper/Results/Tables%20and%20Figures%20-%20Appendix%20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oleObject" Target="https://unsw.sharepoint.com/sites/APSALS/Shared%20Documents/Papers/PIP40.%20COVID-19%20Health%20Paper/Results/Health%20Paper%20-%20Primary%20Results.xlsx" TargetMode="External"/><Relationship Id="rId1" Type="http://schemas.openxmlformats.org/officeDocument/2006/relationships/themeOverride" Target="../theme/themeOverride4.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https://unsw.sharepoint.com/sites/APSALS/Shared%20Documents/Papers/PIP40.%20COVID-19%20Health%20Paper/Results/Health%20Paper%20-%20Primary%20Results.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https://unsw.sharepoint.com/sites/APSALS/Shared%20Documents/Papers/PIP39.%20COVID-19%20Alcohol%20Paper/Results/Tables%20and%20Figures%20-%20Manuscrip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unsw.sharepoint.com/sites/APSALS/Shared%20Documents/Papers/PIP39.%20COVID-19%20Alcohol%20Paper/Results/Tables%20and%20Figures%20-%20Manuscrip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unsw.sharepoint.com/sites/APSALS/Shared%20Documents/Papers/PIP39.%20COVID-19%20Alcohol%20Paper/Results/Tables%20and%20Figures%20-%20Manuscrip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unsw.sharepoint.com/sites/APSALS/Shared%20Documents/Papers/PIP39.%20COVID-19%20Alcohol%20Paper/Results/Tables%20and%20Figures%20-%20Manuscrip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unsw.sharepoint.com/sites/APSALS/Shared%20Documents/Papers/PIP39.%20COVID-19%20Alcohol%20Paper/Results/Tables%20and%20Figures%20-%20Manuscrip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https://unsw.sharepoint.com/sites/APSALS/Shared%20Documents/Papers/PIP40.%20COVID-19%20Health%20Paper/Results/Health%20Paper%20-%20Primary%20Results.xlsx" TargetMode="External"/></Relationships>
</file>

<file path=ppt/charts/_rels/chart8.xml.rels><?xml version="1.0" encoding="UTF-8" standalone="yes"?>
<Relationships xmlns="http://schemas.openxmlformats.org/package/2006/relationships"><Relationship Id="rId2" Type="http://schemas.openxmlformats.org/officeDocument/2006/relationships/oleObject" Target="https://unsw.sharepoint.com/sites/APSALS/Shared%20Documents/Papers/PIP40.%20COVID-19%20Health%20Paper/Results/Health%20Paper%20-%20Primary%20Results.xlsx" TargetMode="External"/><Relationship Id="rId1" Type="http://schemas.openxmlformats.org/officeDocument/2006/relationships/themeOverride" Target="../theme/themeOverride2.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https://unsw.sharepoint.com/sites/APSALS/Shared%20Documents/Papers/PIP40.%20COVID-19%20Health%20Paper/Results/Health%20Paper%20-%20Primary%20Resul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96385891864915"/>
          <c:y val="3.9442831187788248E-2"/>
          <c:w val="0.80688980255487741"/>
          <c:h val="0.78414698162729657"/>
        </c:manualLayout>
      </c:layout>
      <c:lineChart>
        <c:grouping val="standard"/>
        <c:varyColors val="0"/>
        <c:ser>
          <c:idx val="1"/>
          <c:order val="0"/>
          <c:tx>
            <c:strRef>
              <c:f>Sheet1!$B$1</c:f>
              <c:strCache>
                <c:ptCount val="1"/>
                <c:pt idx="0">
                  <c:v>Cumulative Cases</c:v>
                </c:pt>
              </c:strCache>
            </c:strRef>
          </c:tx>
          <c:spPr>
            <a:ln w="19050" cap="rnd">
              <a:solidFill>
                <a:schemeClr val="accent1"/>
              </a:solidFill>
              <a:round/>
            </a:ln>
            <a:effectLst/>
          </c:spPr>
          <c:marker>
            <c:symbol val="none"/>
          </c:marker>
          <c:cat>
            <c:numRef>
              <c:f>Sheet1!$A$2:$A$187</c:f>
              <c:numCache>
                <c:formatCode>d\-mmm</c:formatCode>
                <c:ptCount val="186"/>
                <c:pt idx="0">
                  <c:v>43862</c:v>
                </c:pt>
                <c:pt idx="1">
                  <c:v>43865</c:v>
                </c:pt>
                <c:pt idx="2">
                  <c:v>43866</c:v>
                </c:pt>
                <c:pt idx="3">
                  <c:v>43867</c:v>
                </c:pt>
                <c:pt idx="4">
                  <c:v>43883</c:v>
                </c:pt>
                <c:pt idx="5">
                  <c:v>43886</c:v>
                </c:pt>
                <c:pt idx="6">
                  <c:v>43890</c:v>
                </c:pt>
                <c:pt idx="7">
                  <c:v>43891</c:v>
                </c:pt>
                <c:pt idx="8">
                  <c:v>43892</c:v>
                </c:pt>
                <c:pt idx="9">
                  <c:v>43893</c:v>
                </c:pt>
                <c:pt idx="10">
                  <c:v>43894</c:v>
                </c:pt>
                <c:pt idx="11">
                  <c:v>43895</c:v>
                </c:pt>
                <c:pt idx="12">
                  <c:v>43896</c:v>
                </c:pt>
                <c:pt idx="13">
                  <c:v>43897</c:v>
                </c:pt>
                <c:pt idx="14">
                  <c:v>43898</c:v>
                </c:pt>
                <c:pt idx="15">
                  <c:v>43899</c:v>
                </c:pt>
                <c:pt idx="16">
                  <c:v>43900</c:v>
                </c:pt>
                <c:pt idx="17">
                  <c:v>43901</c:v>
                </c:pt>
                <c:pt idx="18">
                  <c:v>43902</c:v>
                </c:pt>
                <c:pt idx="19">
                  <c:v>43903</c:v>
                </c:pt>
                <c:pt idx="20">
                  <c:v>43904</c:v>
                </c:pt>
                <c:pt idx="21">
                  <c:v>43905</c:v>
                </c:pt>
                <c:pt idx="22">
                  <c:v>43906</c:v>
                </c:pt>
                <c:pt idx="23">
                  <c:v>43907</c:v>
                </c:pt>
                <c:pt idx="24">
                  <c:v>43908</c:v>
                </c:pt>
                <c:pt idx="25">
                  <c:v>43909</c:v>
                </c:pt>
                <c:pt idx="26">
                  <c:v>43910</c:v>
                </c:pt>
                <c:pt idx="27">
                  <c:v>43911</c:v>
                </c:pt>
                <c:pt idx="28">
                  <c:v>43912</c:v>
                </c:pt>
                <c:pt idx="29">
                  <c:v>43913</c:v>
                </c:pt>
                <c:pt idx="30">
                  <c:v>43914</c:v>
                </c:pt>
                <c:pt idx="31">
                  <c:v>43915</c:v>
                </c:pt>
                <c:pt idx="32">
                  <c:v>43916</c:v>
                </c:pt>
                <c:pt idx="33">
                  <c:v>43917</c:v>
                </c:pt>
                <c:pt idx="34">
                  <c:v>43918</c:v>
                </c:pt>
                <c:pt idx="35">
                  <c:v>43919</c:v>
                </c:pt>
                <c:pt idx="36">
                  <c:v>43920</c:v>
                </c:pt>
                <c:pt idx="37">
                  <c:v>43921</c:v>
                </c:pt>
                <c:pt idx="38">
                  <c:v>43922</c:v>
                </c:pt>
                <c:pt idx="39">
                  <c:v>43923</c:v>
                </c:pt>
                <c:pt idx="40">
                  <c:v>43924</c:v>
                </c:pt>
                <c:pt idx="41">
                  <c:v>43925</c:v>
                </c:pt>
                <c:pt idx="42">
                  <c:v>43926</c:v>
                </c:pt>
                <c:pt idx="43">
                  <c:v>43927</c:v>
                </c:pt>
                <c:pt idx="44">
                  <c:v>43928</c:v>
                </c:pt>
                <c:pt idx="45">
                  <c:v>43929</c:v>
                </c:pt>
                <c:pt idx="46">
                  <c:v>43930</c:v>
                </c:pt>
                <c:pt idx="47">
                  <c:v>43931</c:v>
                </c:pt>
                <c:pt idx="48">
                  <c:v>43932</c:v>
                </c:pt>
                <c:pt idx="49">
                  <c:v>43933</c:v>
                </c:pt>
                <c:pt idx="50">
                  <c:v>43934</c:v>
                </c:pt>
                <c:pt idx="51">
                  <c:v>43935</c:v>
                </c:pt>
                <c:pt idx="52">
                  <c:v>43936</c:v>
                </c:pt>
                <c:pt idx="53">
                  <c:v>43937</c:v>
                </c:pt>
                <c:pt idx="54">
                  <c:v>43938</c:v>
                </c:pt>
                <c:pt idx="55">
                  <c:v>43939</c:v>
                </c:pt>
                <c:pt idx="56">
                  <c:v>43940</c:v>
                </c:pt>
                <c:pt idx="57">
                  <c:v>43941</c:v>
                </c:pt>
                <c:pt idx="58">
                  <c:v>43942</c:v>
                </c:pt>
                <c:pt idx="59">
                  <c:v>43943</c:v>
                </c:pt>
                <c:pt idx="60">
                  <c:v>43944</c:v>
                </c:pt>
                <c:pt idx="61">
                  <c:v>43945</c:v>
                </c:pt>
                <c:pt idx="62">
                  <c:v>43946</c:v>
                </c:pt>
                <c:pt idx="63">
                  <c:v>43947</c:v>
                </c:pt>
                <c:pt idx="64">
                  <c:v>43948</c:v>
                </c:pt>
                <c:pt idx="65">
                  <c:v>43949</c:v>
                </c:pt>
                <c:pt idx="66">
                  <c:v>43950</c:v>
                </c:pt>
                <c:pt idx="67">
                  <c:v>43951</c:v>
                </c:pt>
                <c:pt idx="68">
                  <c:v>43952</c:v>
                </c:pt>
                <c:pt idx="69">
                  <c:v>43953</c:v>
                </c:pt>
                <c:pt idx="70">
                  <c:v>43954</c:v>
                </c:pt>
                <c:pt idx="71">
                  <c:v>43955</c:v>
                </c:pt>
                <c:pt idx="72">
                  <c:v>43956</c:v>
                </c:pt>
                <c:pt idx="73">
                  <c:v>43957</c:v>
                </c:pt>
                <c:pt idx="74">
                  <c:v>43958</c:v>
                </c:pt>
                <c:pt idx="75">
                  <c:v>43959</c:v>
                </c:pt>
                <c:pt idx="76">
                  <c:v>43960</c:v>
                </c:pt>
                <c:pt idx="77">
                  <c:v>43961</c:v>
                </c:pt>
                <c:pt idx="78">
                  <c:v>43962</c:v>
                </c:pt>
                <c:pt idx="79">
                  <c:v>43963</c:v>
                </c:pt>
                <c:pt idx="80">
                  <c:v>43964</c:v>
                </c:pt>
                <c:pt idx="81">
                  <c:v>43965</c:v>
                </c:pt>
                <c:pt idx="82">
                  <c:v>43966</c:v>
                </c:pt>
                <c:pt idx="83">
                  <c:v>43967</c:v>
                </c:pt>
                <c:pt idx="84">
                  <c:v>43968</c:v>
                </c:pt>
                <c:pt idx="85">
                  <c:v>43969</c:v>
                </c:pt>
                <c:pt idx="86">
                  <c:v>43970</c:v>
                </c:pt>
                <c:pt idx="87">
                  <c:v>43971</c:v>
                </c:pt>
                <c:pt idx="88">
                  <c:v>43972</c:v>
                </c:pt>
                <c:pt idx="89">
                  <c:v>43973</c:v>
                </c:pt>
                <c:pt idx="90">
                  <c:v>43974</c:v>
                </c:pt>
                <c:pt idx="91">
                  <c:v>43975</c:v>
                </c:pt>
                <c:pt idx="92">
                  <c:v>43976</c:v>
                </c:pt>
                <c:pt idx="93">
                  <c:v>43977</c:v>
                </c:pt>
                <c:pt idx="94">
                  <c:v>43978</c:v>
                </c:pt>
                <c:pt idx="95">
                  <c:v>43979</c:v>
                </c:pt>
                <c:pt idx="96">
                  <c:v>43980</c:v>
                </c:pt>
                <c:pt idx="97">
                  <c:v>43981</c:v>
                </c:pt>
                <c:pt idx="98">
                  <c:v>43982</c:v>
                </c:pt>
                <c:pt idx="99">
                  <c:v>43983</c:v>
                </c:pt>
                <c:pt idx="100">
                  <c:v>43984</c:v>
                </c:pt>
                <c:pt idx="101">
                  <c:v>43985</c:v>
                </c:pt>
                <c:pt idx="102">
                  <c:v>43986</c:v>
                </c:pt>
                <c:pt idx="103">
                  <c:v>43987</c:v>
                </c:pt>
                <c:pt idx="104">
                  <c:v>43988</c:v>
                </c:pt>
                <c:pt idx="105">
                  <c:v>43989</c:v>
                </c:pt>
                <c:pt idx="106">
                  <c:v>43990</c:v>
                </c:pt>
                <c:pt idx="107">
                  <c:v>43991</c:v>
                </c:pt>
                <c:pt idx="108">
                  <c:v>43992</c:v>
                </c:pt>
                <c:pt idx="109">
                  <c:v>43993</c:v>
                </c:pt>
                <c:pt idx="110">
                  <c:v>43994</c:v>
                </c:pt>
                <c:pt idx="111">
                  <c:v>43995</c:v>
                </c:pt>
                <c:pt idx="112">
                  <c:v>43996</c:v>
                </c:pt>
                <c:pt idx="113">
                  <c:v>43997</c:v>
                </c:pt>
                <c:pt idx="114">
                  <c:v>43998</c:v>
                </c:pt>
                <c:pt idx="115">
                  <c:v>43999</c:v>
                </c:pt>
                <c:pt idx="116">
                  <c:v>44000</c:v>
                </c:pt>
                <c:pt idx="117">
                  <c:v>44001</c:v>
                </c:pt>
                <c:pt idx="118">
                  <c:v>44002</c:v>
                </c:pt>
                <c:pt idx="119">
                  <c:v>44003</c:v>
                </c:pt>
                <c:pt idx="120">
                  <c:v>44004</c:v>
                </c:pt>
                <c:pt idx="121">
                  <c:v>44005</c:v>
                </c:pt>
                <c:pt idx="122">
                  <c:v>44006</c:v>
                </c:pt>
                <c:pt idx="123">
                  <c:v>44007</c:v>
                </c:pt>
                <c:pt idx="124">
                  <c:v>44008</c:v>
                </c:pt>
                <c:pt idx="125">
                  <c:v>44009</c:v>
                </c:pt>
                <c:pt idx="126">
                  <c:v>44010</c:v>
                </c:pt>
                <c:pt idx="127">
                  <c:v>44011</c:v>
                </c:pt>
                <c:pt idx="128">
                  <c:v>44012</c:v>
                </c:pt>
                <c:pt idx="129">
                  <c:v>44013</c:v>
                </c:pt>
                <c:pt idx="130">
                  <c:v>44014</c:v>
                </c:pt>
                <c:pt idx="131">
                  <c:v>44015</c:v>
                </c:pt>
                <c:pt idx="132">
                  <c:v>44016</c:v>
                </c:pt>
                <c:pt idx="133">
                  <c:v>44017</c:v>
                </c:pt>
                <c:pt idx="134">
                  <c:v>44018</c:v>
                </c:pt>
                <c:pt idx="135">
                  <c:v>44019</c:v>
                </c:pt>
                <c:pt idx="136">
                  <c:v>44020</c:v>
                </c:pt>
                <c:pt idx="137">
                  <c:v>44021</c:v>
                </c:pt>
                <c:pt idx="138">
                  <c:v>44022</c:v>
                </c:pt>
                <c:pt idx="139">
                  <c:v>44023</c:v>
                </c:pt>
                <c:pt idx="140">
                  <c:v>44024</c:v>
                </c:pt>
                <c:pt idx="141">
                  <c:v>44025</c:v>
                </c:pt>
                <c:pt idx="142">
                  <c:v>44026</c:v>
                </c:pt>
                <c:pt idx="143">
                  <c:v>44027</c:v>
                </c:pt>
                <c:pt idx="144">
                  <c:v>44028</c:v>
                </c:pt>
                <c:pt idx="145">
                  <c:v>44029</c:v>
                </c:pt>
                <c:pt idx="146">
                  <c:v>44030</c:v>
                </c:pt>
                <c:pt idx="147">
                  <c:v>44031</c:v>
                </c:pt>
                <c:pt idx="148">
                  <c:v>44032</c:v>
                </c:pt>
                <c:pt idx="149">
                  <c:v>44033</c:v>
                </c:pt>
                <c:pt idx="150">
                  <c:v>44034</c:v>
                </c:pt>
                <c:pt idx="151">
                  <c:v>44035</c:v>
                </c:pt>
                <c:pt idx="152">
                  <c:v>44036</c:v>
                </c:pt>
                <c:pt idx="153">
                  <c:v>44037</c:v>
                </c:pt>
                <c:pt idx="154">
                  <c:v>44038</c:v>
                </c:pt>
                <c:pt idx="155">
                  <c:v>44039</c:v>
                </c:pt>
                <c:pt idx="156">
                  <c:v>44040</c:v>
                </c:pt>
                <c:pt idx="157">
                  <c:v>44041</c:v>
                </c:pt>
                <c:pt idx="158">
                  <c:v>44042</c:v>
                </c:pt>
                <c:pt idx="159">
                  <c:v>44043</c:v>
                </c:pt>
                <c:pt idx="160">
                  <c:v>44044</c:v>
                </c:pt>
                <c:pt idx="161">
                  <c:v>44045</c:v>
                </c:pt>
                <c:pt idx="162">
                  <c:v>44046</c:v>
                </c:pt>
                <c:pt idx="163">
                  <c:v>44047</c:v>
                </c:pt>
                <c:pt idx="164">
                  <c:v>44048</c:v>
                </c:pt>
                <c:pt idx="165">
                  <c:v>44049</c:v>
                </c:pt>
                <c:pt idx="166">
                  <c:v>44050</c:v>
                </c:pt>
                <c:pt idx="167">
                  <c:v>44051</c:v>
                </c:pt>
                <c:pt idx="168">
                  <c:v>44052</c:v>
                </c:pt>
                <c:pt idx="169">
                  <c:v>44053</c:v>
                </c:pt>
                <c:pt idx="170">
                  <c:v>44054</c:v>
                </c:pt>
                <c:pt idx="171">
                  <c:v>44055</c:v>
                </c:pt>
                <c:pt idx="172">
                  <c:v>44056</c:v>
                </c:pt>
                <c:pt idx="173">
                  <c:v>44057</c:v>
                </c:pt>
                <c:pt idx="174">
                  <c:v>44058</c:v>
                </c:pt>
                <c:pt idx="175">
                  <c:v>44059</c:v>
                </c:pt>
                <c:pt idx="176">
                  <c:v>44060</c:v>
                </c:pt>
                <c:pt idx="177">
                  <c:v>44061</c:v>
                </c:pt>
                <c:pt idx="178">
                  <c:v>44062</c:v>
                </c:pt>
                <c:pt idx="179">
                  <c:v>44063</c:v>
                </c:pt>
                <c:pt idx="180">
                  <c:v>44064</c:v>
                </c:pt>
                <c:pt idx="181">
                  <c:v>44065</c:v>
                </c:pt>
                <c:pt idx="182">
                  <c:v>44066</c:v>
                </c:pt>
                <c:pt idx="183">
                  <c:v>44067</c:v>
                </c:pt>
              </c:numCache>
            </c:numRef>
          </c:cat>
          <c:val>
            <c:numRef>
              <c:f>Sheet1!$B$2:$B$187</c:f>
              <c:numCache>
                <c:formatCode>General</c:formatCode>
                <c:ptCount val="186"/>
                <c:pt idx="0">
                  <c:v>10</c:v>
                </c:pt>
                <c:pt idx="1">
                  <c:v>11</c:v>
                </c:pt>
                <c:pt idx="2">
                  <c:v>12</c:v>
                </c:pt>
                <c:pt idx="3">
                  <c:v>13</c:v>
                </c:pt>
                <c:pt idx="4">
                  <c:v>16</c:v>
                </c:pt>
                <c:pt idx="5">
                  <c:v>17</c:v>
                </c:pt>
                <c:pt idx="6">
                  <c:v>23</c:v>
                </c:pt>
                <c:pt idx="7">
                  <c:v>29</c:v>
                </c:pt>
                <c:pt idx="8">
                  <c:v>33</c:v>
                </c:pt>
                <c:pt idx="9">
                  <c:v>41</c:v>
                </c:pt>
                <c:pt idx="10">
                  <c:v>52</c:v>
                </c:pt>
                <c:pt idx="11">
                  <c:v>60</c:v>
                </c:pt>
                <c:pt idx="12">
                  <c:v>63</c:v>
                </c:pt>
                <c:pt idx="13">
                  <c:v>73</c:v>
                </c:pt>
                <c:pt idx="14">
                  <c:v>80</c:v>
                </c:pt>
                <c:pt idx="15">
                  <c:v>92</c:v>
                </c:pt>
                <c:pt idx="16">
                  <c:v>112</c:v>
                </c:pt>
                <c:pt idx="17">
                  <c:v>127</c:v>
                </c:pt>
                <c:pt idx="18">
                  <c:v>156</c:v>
                </c:pt>
                <c:pt idx="19">
                  <c:v>198</c:v>
                </c:pt>
                <c:pt idx="20">
                  <c:v>248</c:v>
                </c:pt>
                <c:pt idx="21">
                  <c:v>298</c:v>
                </c:pt>
                <c:pt idx="22">
                  <c:v>376</c:v>
                </c:pt>
                <c:pt idx="23">
                  <c:v>453</c:v>
                </c:pt>
                <c:pt idx="24">
                  <c:v>566</c:v>
                </c:pt>
                <c:pt idx="25">
                  <c:v>708</c:v>
                </c:pt>
                <c:pt idx="26">
                  <c:v>875</c:v>
                </c:pt>
                <c:pt idx="27" formatCode="#,##0">
                  <c:v>1071</c:v>
                </c:pt>
                <c:pt idx="28" formatCode="#,##0">
                  <c:v>1354</c:v>
                </c:pt>
                <c:pt idx="29" formatCode="#,##0">
                  <c:v>1718</c:v>
                </c:pt>
                <c:pt idx="30" formatCode="#,##0">
                  <c:v>2147</c:v>
                </c:pt>
                <c:pt idx="31" formatCode="#,##0">
                  <c:v>2432</c:v>
                </c:pt>
                <c:pt idx="32" formatCode="#,##0">
                  <c:v>2810</c:v>
                </c:pt>
                <c:pt idx="33" formatCode="#,##0">
                  <c:v>3180</c:v>
                </c:pt>
                <c:pt idx="34" formatCode="#,##0">
                  <c:v>3640</c:v>
                </c:pt>
                <c:pt idx="35" formatCode="#,##0">
                  <c:v>3985</c:v>
                </c:pt>
                <c:pt idx="36" formatCode="#,##0">
                  <c:v>4250</c:v>
                </c:pt>
                <c:pt idx="37" formatCode="#,##0">
                  <c:v>4561</c:v>
                </c:pt>
                <c:pt idx="38" formatCode="#,##0">
                  <c:v>4864</c:v>
                </c:pt>
                <c:pt idx="39" formatCode="#,##0">
                  <c:v>5137</c:v>
                </c:pt>
                <c:pt idx="40" formatCode="#,##0">
                  <c:v>5362</c:v>
                </c:pt>
                <c:pt idx="41" formatCode="#,##0">
                  <c:v>5552</c:v>
                </c:pt>
                <c:pt idx="42" formatCode="#,##0">
                  <c:v>5687</c:v>
                </c:pt>
                <c:pt idx="43" formatCode="#,##0">
                  <c:v>5795</c:v>
                </c:pt>
                <c:pt idx="44" formatCode="#,##0">
                  <c:v>5908</c:v>
                </c:pt>
                <c:pt idx="45" formatCode="#,##0">
                  <c:v>6013</c:v>
                </c:pt>
                <c:pt idx="46" formatCode="#,##0">
                  <c:v>6103</c:v>
                </c:pt>
                <c:pt idx="47" formatCode="#,##0">
                  <c:v>6203</c:v>
                </c:pt>
                <c:pt idx="48" formatCode="#,##0">
                  <c:v>6292</c:v>
                </c:pt>
                <c:pt idx="49" formatCode="#,##0">
                  <c:v>6313</c:v>
                </c:pt>
                <c:pt idx="50" formatCode="#,##0">
                  <c:v>6359</c:v>
                </c:pt>
                <c:pt idx="51" formatCode="#,##0">
                  <c:v>6400</c:v>
                </c:pt>
                <c:pt idx="52" formatCode="#,##0">
                  <c:v>6447</c:v>
                </c:pt>
                <c:pt idx="53" formatCode="#,##0">
                  <c:v>6468</c:v>
                </c:pt>
                <c:pt idx="54" formatCode="#,##0">
                  <c:v>6523</c:v>
                </c:pt>
                <c:pt idx="55" formatCode="#,##0">
                  <c:v>6565</c:v>
                </c:pt>
                <c:pt idx="56" formatCode="#,##0">
                  <c:v>6606</c:v>
                </c:pt>
                <c:pt idx="57" formatCode="#,##0">
                  <c:v>6619</c:v>
                </c:pt>
                <c:pt idx="58" formatCode="#,##0">
                  <c:v>6645</c:v>
                </c:pt>
                <c:pt idx="59" formatCode="#,##0">
                  <c:v>6649</c:v>
                </c:pt>
                <c:pt idx="60" formatCode="#,##0">
                  <c:v>6661</c:v>
                </c:pt>
                <c:pt idx="61" formatCode="#,##0">
                  <c:v>6675</c:v>
                </c:pt>
                <c:pt idx="62" formatCode="#,##0">
                  <c:v>6695</c:v>
                </c:pt>
                <c:pt idx="63" formatCode="#,##0">
                  <c:v>6711</c:v>
                </c:pt>
                <c:pt idx="64" formatCode="#,##0">
                  <c:v>6720</c:v>
                </c:pt>
                <c:pt idx="65" formatCode="#,##0">
                  <c:v>6731</c:v>
                </c:pt>
                <c:pt idx="66" formatCode="#,##0">
                  <c:v>6746</c:v>
                </c:pt>
                <c:pt idx="67" formatCode="#,##0">
                  <c:v>6753</c:v>
                </c:pt>
                <c:pt idx="68" formatCode="#,##0">
                  <c:v>6767</c:v>
                </c:pt>
                <c:pt idx="69" formatCode="#,##0">
                  <c:v>6783</c:v>
                </c:pt>
                <c:pt idx="70" formatCode="#,##0">
                  <c:v>6801</c:v>
                </c:pt>
                <c:pt idx="71" formatCode="#,##0">
                  <c:v>6825</c:v>
                </c:pt>
                <c:pt idx="72" formatCode="#,##0">
                  <c:v>6849</c:v>
                </c:pt>
                <c:pt idx="73" formatCode="#,##0">
                  <c:v>6875</c:v>
                </c:pt>
                <c:pt idx="74" formatCode="#,##0">
                  <c:v>6896</c:v>
                </c:pt>
                <c:pt idx="75" formatCode="#,##0">
                  <c:v>6914</c:v>
                </c:pt>
                <c:pt idx="76" formatCode="#,##0">
                  <c:v>6929</c:v>
                </c:pt>
                <c:pt idx="77" formatCode="#,##0">
                  <c:v>6941</c:v>
                </c:pt>
                <c:pt idx="78" formatCode="#,##0">
                  <c:v>6948</c:v>
                </c:pt>
                <c:pt idx="79" formatCode="#,##0">
                  <c:v>6964</c:v>
                </c:pt>
                <c:pt idx="80" formatCode="#,##0">
                  <c:v>6975</c:v>
                </c:pt>
                <c:pt idx="81" formatCode="#,##0">
                  <c:v>6989</c:v>
                </c:pt>
                <c:pt idx="82" formatCode="#,##0">
                  <c:v>7019</c:v>
                </c:pt>
                <c:pt idx="83" formatCode="#,##0">
                  <c:v>7036</c:v>
                </c:pt>
                <c:pt idx="84" formatCode="#,##0">
                  <c:v>7045</c:v>
                </c:pt>
                <c:pt idx="85" formatCode="#,##0">
                  <c:v>7060</c:v>
                </c:pt>
                <c:pt idx="86" formatCode="#,##0">
                  <c:v>7068</c:v>
                </c:pt>
                <c:pt idx="87" formatCode="#,##0">
                  <c:v>7079</c:v>
                </c:pt>
                <c:pt idx="88" formatCode="#,##0">
                  <c:v>7081</c:v>
                </c:pt>
                <c:pt idx="89" formatCode="#,##0">
                  <c:v>7095</c:v>
                </c:pt>
                <c:pt idx="90" formatCode="#,##0">
                  <c:v>7106</c:v>
                </c:pt>
                <c:pt idx="91" formatCode="#,##0">
                  <c:v>7109</c:v>
                </c:pt>
                <c:pt idx="92" formatCode="#,##0">
                  <c:v>7118</c:v>
                </c:pt>
                <c:pt idx="93" formatCode="#,##0">
                  <c:v>7133</c:v>
                </c:pt>
                <c:pt idx="94" formatCode="#,##0">
                  <c:v>7139</c:v>
                </c:pt>
                <c:pt idx="95" formatCode="#,##0">
                  <c:v>7150</c:v>
                </c:pt>
                <c:pt idx="96" formatCode="#,##0">
                  <c:v>7173</c:v>
                </c:pt>
                <c:pt idx="97" formatCode="#,##0">
                  <c:v>7185</c:v>
                </c:pt>
                <c:pt idx="98" formatCode="#,##0">
                  <c:v>7195</c:v>
                </c:pt>
                <c:pt idx="99" formatCode="#,##0">
                  <c:v>7204</c:v>
                </c:pt>
                <c:pt idx="100" formatCode="#,##0">
                  <c:v>7221</c:v>
                </c:pt>
                <c:pt idx="101" formatCode="#,##0">
                  <c:v>7229</c:v>
                </c:pt>
                <c:pt idx="102" formatCode="#,##0">
                  <c:v>7240</c:v>
                </c:pt>
                <c:pt idx="103" formatCode="#,##0">
                  <c:v>7251</c:v>
                </c:pt>
                <c:pt idx="104" formatCode="#,##0">
                  <c:v>7255</c:v>
                </c:pt>
                <c:pt idx="105" formatCode="#,##0">
                  <c:v>7260</c:v>
                </c:pt>
                <c:pt idx="106" formatCode="#,##0">
                  <c:v>7265</c:v>
                </c:pt>
                <c:pt idx="107" formatCode="#,##0">
                  <c:v>7267</c:v>
                </c:pt>
                <c:pt idx="108" formatCode="#,##0">
                  <c:v>7276</c:v>
                </c:pt>
                <c:pt idx="109" formatCode="#,##0">
                  <c:v>7285</c:v>
                </c:pt>
                <c:pt idx="110" formatCode="#,##0">
                  <c:v>7290</c:v>
                </c:pt>
                <c:pt idx="111" formatCode="#,##0">
                  <c:v>7302</c:v>
                </c:pt>
                <c:pt idx="112" formatCode="#,##0">
                  <c:v>7320</c:v>
                </c:pt>
                <c:pt idx="113" formatCode="#,##0">
                  <c:v>7335</c:v>
                </c:pt>
                <c:pt idx="114" formatCode="#,##0">
                  <c:v>7347</c:v>
                </c:pt>
                <c:pt idx="115" formatCode="#,##0">
                  <c:v>7370</c:v>
                </c:pt>
                <c:pt idx="116" formatCode="#,##0">
                  <c:v>7391</c:v>
                </c:pt>
                <c:pt idx="117" formatCode="#,##0">
                  <c:v>7409</c:v>
                </c:pt>
                <c:pt idx="118" formatCode="#,##0">
                  <c:v>7436</c:v>
                </c:pt>
                <c:pt idx="119" formatCode="#,##0">
                  <c:v>7461</c:v>
                </c:pt>
                <c:pt idx="120" formatCode="#,##0">
                  <c:v>7474</c:v>
                </c:pt>
                <c:pt idx="121" formatCode="#,##0">
                  <c:v>7492</c:v>
                </c:pt>
                <c:pt idx="122" formatCode="#,##0">
                  <c:v>7521</c:v>
                </c:pt>
                <c:pt idx="123" formatCode="#,##0">
                  <c:v>7558</c:v>
                </c:pt>
                <c:pt idx="124" formatCode="#,##0">
                  <c:v>7595</c:v>
                </c:pt>
                <c:pt idx="125" formatCode="#,##0">
                  <c:v>7641</c:v>
                </c:pt>
                <c:pt idx="126" formatCode="#,##0">
                  <c:v>7686</c:v>
                </c:pt>
                <c:pt idx="127" formatCode="#,##0">
                  <c:v>7767</c:v>
                </c:pt>
                <c:pt idx="128" formatCode="#,##0">
                  <c:v>7834</c:v>
                </c:pt>
                <c:pt idx="129" formatCode="#,##0">
                  <c:v>7920</c:v>
                </c:pt>
                <c:pt idx="130" formatCode="#,##0">
                  <c:v>8001</c:v>
                </c:pt>
                <c:pt idx="131" formatCode="#,##0">
                  <c:v>8255</c:v>
                </c:pt>
                <c:pt idx="132" formatCode="#,##0">
                  <c:v>8362</c:v>
                </c:pt>
                <c:pt idx="133" formatCode="#,##0">
                  <c:v>8449</c:v>
                </c:pt>
                <c:pt idx="134" formatCode="#,##0">
                  <c:v>8586</c:v>
                </c:pt>
                <c:pt idx="135" formatCode="#,##0">
                  <c:v>8755</c:v>
                </c:pt>
                <c:pt idx="136" formatCode="#,##0">
                  <c:v>8886</c:v>
                </c:pt>
                <c:pt idx="137" formatCode="#,##0">
                  <c:v>9059</c:v>
                </c:pt>
                <c:pt idx="138" formatCode="#,##0">
                  <c:v>9359</c:v>
                </c:pt>
                <c:pt idx="139" formatCode="#,##0">
                  <c:v>9553</c:v>
                </c:pt>
                <c:pt idx="140" formatCode="#,##0">
                  <c:v>9797</c:v>
                </c:pt>
                <c:pt idx="141" formatCode="#,##0">
                  <c:v>9980</c:v>
                </c:pt>
                <c:pt idx="142" formatCode="#,##0">
                  <c:v>10251</c:v>
                </c:pt>
                <c:pt idx="143" formatCode="#,##0">
                  <c:v>10495</c:v>
                </c:pt>
                <c:pt idx="144" formatCode="#,##0">
                  <c:v>10810</c:v>
                </c:pt>
                <c:pt idx="145" formatCode="#,##0">
                  <c:v>11235</c:v>
                </c:pt>
                <c:pt idx="146" formatCode="#,##0">
                  <c:v>11441</c:v>
                </c:pt>
                <c:pt idx="147" formatCode="#,##0">
                  <c:v>11802</c:v>
                </c:pt>
                <c:pt idx="148" formatCode="#,##0">
                  <c:v>12069</c:v>
                </c:pt>
                <c:pt idx="149" formatCode="#,##0">
                  <c:v>12428</c:v>
                </c:pt>
                <c:pt idx="150" formatCode="#,##0">
                  <c:v>12896</c:v>
                </c:pt>
                <c:pt idx="151" formatCode="#,##0">
                  <c:v>13306</c:v>
                </c:pt>
                <c:pt idx="152" formatCode="#,##0">
                  <c:v>13595</c:v>
                </c:pt>
                <c:pt idx="153" formatCode="#,##0">
                  <c:v>13950</c:v>
                </c:pt>
                <c:pt idx="154" formatCode="#,##0">
                  <c:v>14403</c:v>
                </c:pt>
                <c:pt idx="155" formatCode="#,##0">
                  <c:v>14935</c:v>
                </c:pt>
                <c:pt idx="156" formatCode="#,##0">
                  <c:v>15304</c:v>
                </c:pt>
                <c:pt idx="157" formatCode="#,##0">
                  <c:v>15582</c:v>
                </c:pt>
                <c:pt idx="158" formatCode="#,##0">
                  <c:v>16303</c:v>
                </c:pt>
                <c:pt idx="159" formatCode="#,##0">
                  <c:v>16905</c:v>
                </c:pt>
                <c:pt idx="160" formatCode="#,##0">
                  <c:v>17282</c:v>
                </c:pt>
                <c:pt idx="161" formatCode="#,##0">
                  <c:v>17923</c:v>
                </c:pt>
                <c:pt idx="162" formatCode="#,##0">
                  <c:v>18318</c:v>
                </c:pt>
                <c:pt idx="163" formatCode="#,##0">
                  <c:v>18729</c:v>
                </c:pt>
                <c:pt idx="164" formatCode="#,##0">
                  <c:v>19444</c:v>
                </c:pt>
                <c:pt idx="165" formatCode="#,##0">
                  <c:v>19862</c:v>
                </c:pt>
                <c:pt idx="166" formatCode="#,##0">
                  <c:v>20272</c:v>
                </c:pt>
                <c:pt idx="167" formatCode="#,##0">
                  <c:v>20698</c:v>
                </c:pt>
                <c:pt idx="168" formatCode="#,##0">
                  <c:v>21084</c:v>
                </c:pt>
                <c:pt idx="169" formatCode="#,##0">
                  <c:v>21397</c:v>
                </c:pt>
                <c:pt idx="170" formatCode="#,##0">
                  <c:v>21713</c:v>
                </c:pt>
                <c:pt idx="171" formatCode="#,##0">
                  <c:v>22127</c:v>
                </c:pt>
                <c:pt idx="172" formatCode="#,##0">
                  <c:v>22358</c:v>
                </c:pt>
                <c:pt idx="173" formatCode="#,##0">
                  <c:v>22743</c:v>
                </c:pt>
                <c:pt idx="174" formatCode="#,##0">
                  <c:v>23035</c:v>
                </c:pt>
                <c:pt idx="175" formatCode="#,##0">
                  <c:v>23288</c:v>
                </c:pt>
                <c:pt idx="176" formatCode="#,##0">
                  <c:v>23559</c:v>
                </c:pt>
                <c:pt idx="177" formatCode="#,##0">
                  <c:v>23773</c:v>
                </c:pt>
                <c:pt idx="178" formatCode="#,##0">
                  <c:v>23993</c:v>
                </c:pt>
                <c:pt idx="179" formatCode="#,##0">
                  <c:v>24236</c:v>
                </c:pt>
                <c:pt idx="180" formatCode="#,##0">
                  <c:v>24407</c:v>
                </c:pt>
                <c:pt idx="181" formatCode="#,##0">
                  <c:v>24602</c:v>
                </c:pt>
                <c:pt idx="182" formatCode="#,##0">
                  <c:v>24812</c:v>
                </c:pt>
                <c:pt idx="183" formatCode="#,##0">
                  <c:v>24916</c:v>
                </c:pt>
              </c:numCache>
            </c:numRef>
          </c:val>
          <c:smooth val="0"/>
          <c:extLst>
            <c:ext xmlns:c16="http://schemas.microsoft.com/office/drawing/2014/chart" uri="{C3380CC4-5D6E-409C-BE32-E72D297353CC}">
              <c16:uniqueId val="{00000000-1D38-4093-9A47-ED64456AA689}"/>
            </c:ext>
          </c:extLst>
        </c:ser>
        <c:ser>
          <c:idx val="0"/>
          <c:order val="2"/>
          <c:spPr>
            <a:ln w="25400" cap="rnd">
              <a:solidFill>
                <a:schemeClr val="accent6"/>
              </a:solidFill>
              <a:round/>
              <a:headEnd type="oval" w="med" len="med"/>
              <a:tailEnd type="oval" w="med" len="med"/>
            </a:ln>
            <a:effectLst/>
          </c:spPr>
          <c:marker>
            <c:symbol val="none"/>
          </c:marker>
          <c:val>
            <c:numRef>
              <c:f>Sheet1!$E$2:$E$187</c:f>
              <c:numCache>
                <c:formatCode>General</c:formatCode>
                <c:ptCount val="186"/>
                <c:pt idx="85">
                  <c:v>25000</c:v>
                </c:pt>
                <c:pt idx="86">
                  <c:v>25000</c:v>
                </c:pt>
                <c:pt idx="87">
                  <c:v>25000</c:v>
                </c:pt>
                <c:pt idx="88">
                  <c:v>25000</c:v>
                </c:pt>
                <c:pt idx="89">
                  <c:v>25000</c:v>
                </c:pt>
                <c:pt idx="90">
                  <c:v>25000</c:v>
                </c:pt>
                <c:pt idx="91">
                  <c:v>25000</c:v>
                </c:pt>
                <c:pt idx="92">
                  <c:v>25000</c:v>
                </c:pt>
                <c:pt idx="93">
                  <c:v>25000</c:v>
                </c:pt>
                <c:pt idx="94">
                  <c:v>25000</c:v>
                </c:pt>
                <c:pt idx="95">
                  <c:v>25000</c:v>
                </c:pt>
                <c:pt idx="96">
                  <c:v>25000</c:v>
                </c:pt>
                <c:pt idx="97">
                  <c:v>25000</c:v>
                </c:pt>
                <c:pt idx="98">
                  <c:v>25000</c:v>
                </c:pt>
                <c:pt idx="99">
                  <c:v>25000</c:v>
                </c:pt>
                <c:pt idx="100">
                  <c:v>25000</c:v>
                </c:pt>
                <c:pt idx="101">
                  <c:v>25000</c:v>
                </c:pt>
                <c:pt idx="102">
                  <c:v>25000</c:v>
                </c:pt>
                <c:pt idx="103">
                  <c:v>25000</c:v>
                </c:pt>
                <c:pt idx="104">
                  <c:v>25000</c:v>
                </c:pt>
                <c:pt idx="105">
                  <c:v>25000</c:v>
                </c:pt>
                <c:pt idx="106">
                  <c:v>25000</c:v>
                </c:pt>
                <c:pt idx="107">
                  <c:v>25000</c:v>
                </c:pt>
                <c:pt idx="108">
                  <c:v>25000</c:v>
                </c:pt>
                <c:pt idx="109">
                  <c:v>25000</c:v>
                </c:pt>
                <c:pt idx="110">
                  <c:v>25000</c:v>
                </c:pt>
                <c:pt idx="111">
                  <c:v>25000</c:v>
                </c:pt>
                <c:pt idx="112">
                  <c:v>25000</c:v>
                </c:pt>
                <c:pt idx="113">
                  <c:v>25000</c:v>
                </c:pt>
                <c:pt idx="114">
                  <c:v>25000</c:v>
                </c:pt>
                <c:pt idx="115">
                  <c:v>25000</c:v>
                </c:pt>
                <c:pt idx="116">
                  <c:v>25000</c:v>
                </c:pt>
                <c:pt idx="117">
                  <c:v>25000</c:v>
                </c:pt>
                <c:pt idx="118">
                  <c:v>25000</c:v>
                </c:pt>
                <c:pt idx="119">
                  <c:v>25000</c:v>
                </c:pt>
                <c:pt idx="120">
                  <c:v>25000</c:v>
                </c:pt>
                <c:pt idx="121">
                  <c:v>25000</c:v>
                </c:pt>
                <c:pt idx="122">
                  <c:v>25000</c:v>
                </c:pt>
                <c:pt idx="123">
                  <c:v>25000</c:v>
                </c:pt>
              </c:numCache>
            </c:numRef>
          </c:val>
          <c:smooth val="0"/>
          <c:extLst>
            <c:ext xmlns:c16="http://schemas.microsoft.com/office/drawing/2014/chart" uri="{C3380CC4-5D6E-409C-BE32-E72D297353CC}">
              <c16:uniqueId val="{00000001-1D38-4093-9A47-ED64456AA689}"/>
            </c:ext>
          </c:extLst>
        </c:ser>
        <c:dLbls>
          <c:showLegendKey val="0"/>
          <c:showVal val="0"/>
          <c:showCatName val="0"/>
          <c:showSerName val="0"/>
          <c:showPercent val="0"/>
          <c:showBubbleSize val="0"/>
        </c:dLbls>
        <c:marker val="1"/>
        <c:smooth val="0"/>
        <c:axId val="619353488"/>
        <c:axId val="451063088"/>
      </c:lineChart>
      <c:lineChart>
        <c:grouping val="standard"/>
        <c:varyColors val="0"/>
        <c:ser>
          <c:idx val="2"/>
          <c:order val="1"/>
          <c:tx>
            <c:strRef>
              <c:f>Sheet1!$D$1</c:f>
              <c:strCache>
                <c:ptCount val="1"/>
                <c:pt idx="0">
                  <c:v>Stringency Index</c:v>
                </c:pt>
              </c:strCache>
            </c:strRef>
          </c:tx>
          <c:spPr>
            <a:ln w="19050" cap="rnd">
              <a:solidFill>
                <a:schemeClr val="bg1">
                  <a:lumMod val="50000"/>
                </a:schemeClr>
              </a:solidFill>
              <a:round/>
            </a:ln>
            <a:effectLst/>
          </c:spPr>
          <c:marker>
            <c:symbol val="none"/>
          </c:marker>
          <c:cat>
            <c:numRef>
              <c:f>Sheet1!$A$2:$A$185</c:f>
              <c:numCache>
                <c:formatCode>d\-mmm</c:formatCode>
                <c:ptCount val="184"/>
                <c:pt idx="0">
                  <c:v>43862</c:v>
                </c:pt>
                <c:pt idx="1">
                  <c:v>43865</c:v>
                </c:pt>
                <c:pt idx="2">
                  <c:v>43866</c:v>
                </c:pt>
                <c:pt idx="3">
                  <c:v>43867</c:v>
                </c:pt>
                <c:pt idx="4">
                  <c:v>43883</c:v>
                </c:pt>
                <c:pt idx="5">
                  <c:v>43886</c:v>
                </c:pt>
                <c:pt idx="6">
                  <c:v>43890</c:v>
                </c:pt>
                <c:pt idx="7">
                  <c:v>43891</c:v>
                </c:pt>
                <c:pt idx="8">
                  <c:v>43892</c:v>
                </c:pt>
                <c:pt idx="9">
                  <c:v>43893</c:v>
                </c:pt>
                <c:pt idx="10">
                  <c:v>43894</c:v>
                </c:pt>
                <c:pt idx="11">
                  <c:v>43895</c:v>
                </c:pt>
                <c:pt idx="12">
                  <c:v>43896</c:v>
                </c:pt>
                <c:pt idx="13">
                  <c:v>43897</c:v>
                </c:pt>
                <c:pt idx="14">
                  <c:v>43898</c:v>
                </c:pt>
                <c:pt idx="15">
                  <c:v>43899</c:v>
                </c:pt>
                <c:pt idx="16">
                  <c:v>43900</c:v>
                </c:pt>
                <c:pt idx="17">
                  <c:v>43901</c:v>
                </c:pt>
                <c:pt idx="18">
                  <c:v>43902</c:v>
                </c:pt>
                <c:pt idx="19">
                  <c:v>43903</c:v>
                </c:pt>
                <c:pt idx="20">
                  <c:v>43904</c:v>
                </c:pt>
                <c:pt idx="21">
                  <c:v>43905</c:v>
                </c:pt>
                <c:pt idx="22">
                  <c:v>43906</c:v>
                </c:pt>
                <c:pt idx="23">
                  <c:v>43907</c:v>
                </c:pt>
                <c:pt idx="24">
                  <c:v>43908</c:v>
                </c:pt>
                <c:pt idx="25">
                  <c:v>43909</c:v>
                </c:pt>
                <c:pt idx="26">
                  <c:v>43910</c:v>
                </c:pt>
                <c:pt idx="27">
                  <c:v>43911</c:v>
                </c:pt>
                <c:pt idx="28">
                  <c:v>43912</c:v>
                </c:pt>
                <c:pt idx="29">
                  <c:v>43913</c:v>
                </c:pt>
                <c:pt idx="30">
                  <c:v>43914</c:v>
                </c:pt>
                <c:pt idx="31">
                  <c:v>43915</c:v>
                </c:pt>
                <c:pt idx="32">
                  <c:v>43916</c:v>
                </c:pt>
                <c:pt idx="33">
                  <c:v>43917</c:v>
                </c:pt>
                <c:pt idx="34">
                  <c:v>43918</c:v>
                </c:pt>
                <c:pt idx="35">
                  <c:v>43919</c:v>
                </c:pt>
                <c:pt idx="36">
                  <c:v>43920</c:v>
                </c:pt>
                <c:pt idx="37">
                  <c:v>43921</c:v>
                </c:pt>
                <c:pt idx="38">
                  <c:v>43922</c:v>
                </c:pt>
                <c:pt idx="39">
                  <c:v>43923</c:v>
                </c:pt>
                <c:pt idx="40">
                  <c:v>43924</c:v>
                </c:pt>
                <c:pt idx="41">
                  <c:v>43925</c:v>
                </c:pt>
                <c:pt idx="42">
                  <c:v>43926</c:v>
                </c:pt>
                <c:pt idx="43">
                  <c:v>43927</c:v>
                </c:pt>
                <c:pt idx="44">
                  <c:v>43928</c:v>
                </c:pt>
                <c:pt idx="45">
                  <c:v>43929</c:v>
                </c:pt>
                <c:pt idx="46">
                  <c:v>43930</c:v>
                </c:pt>
                <c:pt idx="47">
                  <c:v>43931</c:v>
                </c:pt>
                <c:pt idx="48">
                  <c:v>43932</c:v>
                </c:pt>
                <c:pt idx="49">
                  <c:v>43933</c:v>
                </c:pt>
                <c:pt idx="50">
                  <c:v>43934</c:v>
                </c:pt>
                <c:pt idx="51">
                  <c:v>43935</c:v>
                </c:pt>
                <c:pt idx="52">
                  <c:v>43936</c:v>
                </c:pt>
                <c:pt idx="53">
                  <c:v>43937</c:v>
                </c:pt>
                <c:pt idx="54">
                  <c:v>43938</c:v>
                </c:pt>
                <c:pt idx="55">
                  <c:v>43939</c:v>
                </c:pt>
                <c:pt idx="56">
                  <c:v>43940</c:v>
                </c:pt>
                <c:pt idx="57">
                  <c:v>43941</c:v>
                </c:pt>
                <c:pt idx="58">
                  <c:v>43942</c:v>
                </c:pt>
                <c:pt idx="59">
                  <c:v>43943</c:v>
                </c:pt>
                <c:pt idx="60">
                  <c:v>43944</c:v>
                </c:pt>
                <c:pt idx="61">
                  <c:v>43945</c:v>
                </c:pt>
                <c:pt idx="62">
                  <c:v>43946</c:v>
                </c:pt>
                <c:pt idx="63">
                  <c:v>43947</c:v>
                </c:pt>
                <c:pt idx="64">
                  <c:v>43948</c:v>
                </c:pt>
                <c:pt idx="65">
                  <c:v>43949</c:v>
                </c:pt>
                <c:pt idx="66">
                  <c:v>43950</c:v>
                </c:pt>
                <c:pt idx="67">
                  <c:v>43951</c:v>
                </c:pt>
                <c:pt idx="68">
                  <c:v>43952</c:v>
                </c:pt>
                <c:pt idx="69">
                  <c:v>43953</c:v>
                </c:pt>
                <c:pt idx="70">
                  <c:v>43954</c:v>
                </c:pt>
                <c:pt idx="71">
                  <c:v>43955</c:v>
                </c:pt>
                <c:pt idx="72">
                  <c:v>43956</c:v>
                </c:pt>
                <c:pt idx="73">
                  <c:v>43957</c:v>
                </c:pt>
                <c:pt idx="74">
                  <c:v>43958</c:v>
                </c:pt>
                <c:pt idx="75">
                  <c:v>43959</c:v>
                </c:pt>
                <c:pt idx="76">
                  <c:v>43960</c:v>
                </c:pt>
                <c:pt idx="77">
                  <c:v>43961</c:v>
                </c:pt>
                <c:pt idx="78">
                  <c:v>43962</c:v>
                </c:pt>
                <c:pt idx="79">
                  <c:v>43963</c:v>
                </c:pt>
                <c:pt idx="80">
                  <c:v>43964</c:v>
                </c:pt>
                <c:pt idx="81">
                  <c:v>43965</c:v>
                </c:pt>
                <c:pt idx="82">
                  <c:v>43966</c:v>
                </c:pt>
                <c:pt idx="83">
                  <c:v>43967</c:v>
                </c:pt>
                <c:pt idx="84">
                  <c:v>43968</c:v>
                </c:pt>
                <c:pt idx="85">
                  <c:v>43969</c:v>
                </c:pt>
                <c:pt idx="86">
                  <c:v>43970</c:v>
                </c:pt>
                <c:pt idx="87">
                  <c:v>43971</c:v>
                </c:pt>
                <c:pt idx="88">
                  <c:v>43972</c:v>
                </c:pt>
                <c:pt idx="89">
                  <c:v>43973</c:v>
                </c:pt>
                <c:pt idx="90">
                  <c:v>43974</c:v>
                </c:pt>
                <c:pt idx="91">
                  <c:v>43975</c:v>
                </c:pt>
                <c:pt idx="92">
                  <c:v>43976</c:v>
                </c:pt>
                <c:pt idx="93">
                  <c:v>43977</c:v>
                </c:pt>
                <c:pt idx="94">
                  <c:v>43978</c:v>
                </c:pt>
                <c:pt idx="95">
                  <c:v>43979</c:v>
                </c:pt>
                <c:pt idx="96">
                  <c:v>43980</c:v>
                </c:pt>
                <c:pt idx="97">
                  <c:v>43981</c:v>
                </c:pt>
                <c:pt idx="98">
                  <c:v>43982</c:v>
                </c:pt>
                <c:pt idx="99">
                  <c:v>43983</c:v>
                </c:pt>
                <c:pt idx="100">
                  <c:v>43984</c:v>
                </c:pt>
                <c:pt idx="101">
                  <c:v>43985</c:v>
                </c:pt>
                <c:pt idx="102">
                  <c:v>43986</c:v>
                </c:pt>
                <c:pt idx="103">
                  <c:v>43987</c:v>
                </c:pt>
                <c:pt idx="104">
                  <c:v>43988</c:v>
                </c:pt>
                <c:pt idx="105">
                  <c:v>43989</c:v>
                </c:pt>
                <c:pt idx="106">
                  <c:v>43990</c:v>
                </c:pt>
                <c:pt idx="107">
                  <c:v>43991</c:v>
                </c:pt>
                <c:pt idx="108">
                  <c:v>43992</c:v>
                </c:pt>
                <c:pt idx="109">
                  <c:v>43993</c:v>
                </c:pt>
                <c:pt idx="110">
                  <c:v>43994</c:v>
                </c:pt>
                <c:pt idx="111">
                  <c:v>43995</c:v>
                </c:pt>
                <c:pt idx="112">
                  <c:v>43996</c:v>
                </c:pt>
                <c:pt idx="113">
                  <c:v>43997</c:v>
                </c:pt>
                <c:pt idx="114">
                  <c:v>43998</c:v>
                </c:pt>
                <c:pt idx="115">
                  <c:v>43999</c:v>
                </c:pt>
                <c:pt idx="116">
                  <c:v>44000</c:v>
                </c:pt>
                <c:pt idx="117">
                  <c:v>44001</c:v>
                </c:pt>
                <c:pt idx="118">
                  <c:v>44002</c:v>
                </c:pt>
                <c:pt idx="119">
                  <c:v>44003</c:v>
                </c:pt>
                <c:pt idx="120">
                  <c:v>44004</c:v>
                </c:pt>
                <c:pt idx="121">
                  <c:v>44005</c:v>
                </c:pt>
                <c:pt idx="122">
                  <c:v>44006</c:v>
                </c:pt>
                <c:pt idx="123">
                  <c:v>44007</c:v>
                </c:pt>
                <c:pt idx="124">
                  <c:v>44008</c:v>
                </c:pt>
                <c:pt idx="125">
                  <c:v>44009</c:v>
                </c:pt>
                <c:pt idx="126">
                  <c:v>44010</c:v>
                </c:pt>
                <c:pt idx="127">
                  <c:v>44011</c:v>
                </c:pt>
                <c:pt idx="128">
                  <c:v>44012</c:v>
                </c:pt>
                <c:pt idx="129">
                  <c:v>44013</c:v>
                </c:pt>
                <c:pt idx="130">
                  <c:v>44014</c:v>
                </c:pt>
                <c:pt idx="131">
                  <c:v>44015</c:v>
                </c:pt>
                <c:pt idx="132">
                  <c:v>44016</c:v>
                </c:pt>
                <c:pt idx="133">
                  <c:v>44017</c:v>
                </c:pt>
                <c:pt idx="134">
                  <c:v>44018</c:v>
                </c:pt>
                <c:pt idx="135">
                  <c:v>44019</c:v>
                </c:pt>
                <c:pt idx="136">
                  <c:v>44020</c:v>
                </c:pt>
                <c:pt idx="137">
                  <c:v>44021</c:v>
                </c:pt>
                <c:pt idx="138">
                  <c:v>44022</c:v>
                </c:pt>
                <c:pt idx="139">
                  <c:v>44023</c:v>
                </c:pt>
                <c:pt idx="140">
                  <c:v>44024</c:v>
                </c:pt>
                <c:pt idx="141">
                  <c:v>44025</c:v>
                </c:pt>
                <c:pt idx="142">
                  <c:v>44026</c:v>
                </c:pt>
                <c:pt idx="143">
                  <c:v>44027</c:v>
                </c:pt>
                <c:pt idx="144">
                  <c:v>44028</c:v>
                </c:pt>
                <c:pt idx="145">
                  <c:v>44029</c:v>
                </c:pt>
                <c:pt idx="146">
                  <c:v>44030</c:v>
                </c:pt>
                <c:pt idx="147">
                  <c:v>44031</c:v>
                </c:pt>
                <c:pt idx="148">
                  <c:v>44032</c:v>
                </c:pt>
                <c:pt idx="149">
                  <c:v>44033</c:v>
                </c:pt>
                <c:pt idx="150">
                  <c:v>44034</c:v>
                </c:pt>
                <c:pt idx="151">
                  <c:v>44035</c:v>
                </c:pt>
                <c:pt idx="152">
                  <c:v>44036</c:v>
                </c:pt>
                <c:pt idx="153">
                  <c:v>44037</c:v>
                </c:pt>
                <c:pt idx="154">
                  <c:v>44038</c:v>
                </c:pt>
                <c:pt idx="155">
                  <c:v>44039</c:v>
                </c:pt>
                <c:pt idx="156">
                  <c:v>44040</c:v>
                </c:pt>
                <c:pt idx="157">
                  <c:v>44041</c:v>
                </c:pt>
                <c:pt idx="158">
                  <c:v>44042</c:v>
                </c:pt>
                <c:pt idx="159">
                  <c:v>44043</c:v>
                </c:pt>
                <c:pt idx="160">
                  <c:v>44044</c:v>
                </c:pt>
                <c:pt idx="161">
                  <c:v>44045</c:v>
                </c:pt>
                <c:pt idx="162">
                  <c:v>44046</c:v>
                </c:pt>
                <c:pt idx="163">
                  <c:v>44047</c:v>
                </c:pt>
                <c:pt idx="164">
                  <c:v>44048</c:v>
                </c:pt>
                <c:pt idx="165">
                  <c:v>44049</c:v>
                </c:pt>
                <c:pt idx="166">
                  <c:v>44050</c:v>
                </c:pt>
                <c:pt idx="167">
                  <c:v>44051</c:v>
                </c:pt>
                <c:pt idx="168">
                  <c:v>44052</c:v>
                </c:pt>
                <c:pt idx="169">
                  <c:v>44053</c:v>
                </c:pt>
                <c:pt idx="170">
                  <c:v>44054</c:v>
                </c:pt>
                <c:pt idx="171">
                  <c:v>44055</c:v>
                </c:pt>
                <c:pt idx="172">
                  <c:v>44056</c:v>
                </c:pt>
                <c:pt idx="173">
                  <c:v>44057</c:v>
                </c:pt>
                <c:pt idx="174">
                  <c:v>44058</c:v>
                </c:pt>
                <c:pt idx="175">
                  <c:v>44059</c:v>
                </c:pt>
                <c:pt idx="176">
                  <c:v>44060</c:v>
                </c:pt>
                <c:pt idx="177">
                  <c:v>44061</c:v>
                </c:pt>
                <c:pt idx="178">
                  <c:v>44062</c:v>
                </c:pt>
                <c:pt idx="179">
                  <c:v>44063</c:v>
                </c:pt>
                <c:pt idx="180">
                  <c:v>44064</c:v>
                </c:pt>
                <c:pt idx="181">
                  <c:v>44065</c:v>
                </c:pt>
                <c:pt idx="182">
                  <c:v>44066</c:v>
                </c:pt>
                <c:pt idx="183">
                  <c:v>44067</c:v>
                </c:pt>
              </c:numCache>
            </c:numRef>
          </c:cat>
          <c:val>
            <c:numRef>
              <c:f>Sheet1!$D$2:$D$187</c:f>
              <c:numCache>
                <c:formatCode>General</c:formatCode>
                <c:ptCount val="186"/>
                <c:pt idx="0">
                  <c:v>19.440000000000001</c:v>
                </c:pt>
                <c:pt idx="1">
                  <c:v>19.440000000000001</c:v>
                </c:pt>
                <c:pt idx="2">
                  <c:v>19.440000000000001</c:v>
                </c:pt>
                <c:pt idx="3">
                  <c:v>19.440000000000001</c:v>
                </c:pt>
                <c:pt idx="4">
                  <c:v>19.440000000000001</c:v>
                </c:pt>
                <c:pt idx="5">
                  <c:v>19.440000000000001</c:v>
                </c:pt>
                <c:pt idx="6">
                  <c:v>19.440000000000001</c:v>
                </c:pt>
                <c:pt idx="7">
                  <c:v>19.440000000000001</c:v>
                </c:pt>
                <c:pt idx="8">
                  <c:v>19.440000000000001</c:v>
                </c:pt>
                <c:pt idx="9">
                  <c:v>19.440000000000001</c:v>
                </c:pt>
                <c:pt idx="10">
                  <c:v>19.440000000000001</c:v>
                </c:pt>
                <c:pt idx="11">
                  <c:v>19.440000000000001</c:v>
                </c:pt>
                <c:pt idx="12">
                  <c:v>19.440000000000001</c:v>
                </c:pt>
                <c:pt idx="13">
                  <c:v>19.440000000000001</c:v>
                </c:pt>
                <c:pt idx="14">
                  <c:v>19.440000000000001</c:v>
                </c:pt>
                <c:pt idx="15">
                  <c:v>19.440000000000001</c:v>
                </c:pt>
                <c:pt idx="16">
                  <c:v>19.440000000000001</c:v>
                </c:pt>
                <c:pt idx="17">
                  <c:v>19.440000000000001</c:v>
                </c:pt>
                <c:pt idx="18">
                  <c:v>19.440000000000001</c:v>
                </c:pt>
                <c:pt idx="19">
                  <c:v>19.440000000000001</c:v>
                </c:pt>
                <c:pt idx="20">
                  <c:v>19.440000000000001</c:v>
                </c:pt>
                <c:pt idx="21">
                  <c:v>19.440000000000001</c:v>
                </c:pt>
                <c:pt idx="22">
                  <c:v>30.56</c:v>
                </c:pt>
                <c:pt idx="23">
                  <c:v>30.56</c:v>
                </c:pt>
                <c:pt idx="24">
                  <c:v>36.11</c:v>
                </c:pt>
                <c:pt idx="25">
                  <c:v>44.44</c:v>
                </c:pt>
                <c:pt idx="26">
                  <c:v>47.22</c:v>
                </c:pt>
                <c:pt idx="27">
                  <c:v>47.22</c:v>
                </c:pt>
                <c:pt idx="28">
                  <c:v>47.22</c:v>
                </c:pt>
                <c:pt idx="29">
                  <c:v>52.78</c:v>
                </c:pt>
                <c:pt idx="30">
                  <c:v>68.52</c:v>
                </c:pt>
                <c:pt idx="31">
                  <c:v>68.52</c:v>
                </c:pt>
                <c:pt idx="32">
                  <c:v>68.52</c:v>
                </c:pt>
                <c:pt idx="33">
                  <c:v>68.52</c:v>
                </c:pt>
                <c:pt idx="34">
                  <c:v>68.52</c:v>
                </c:pt>
                <c:pt idx="35">
                  <c:v>71.3</c:v>
                </c:pt>
                <c:pt idx="36">
                  <c:v>71.3</c:v>
                </c:pt>
                <c:pt idx="37">
                  <c:v>71.3</c:v>
                </c:pt>
                <c:pt idx="38">
                  <c:v>71.3</c:v>
                </c:pt>
                <c:pt idx="39">
                  <c:v>73.150000000000006</c:v>
                </c:pt>
                <c:pt idx="40">
                  <c:v>73.150000000000006</c:v>
                </c:pt>
                <c:pt idx="41">
                  <c:v>73.150000000000006</c:v>
                </c:pt>
                <c:pt idx="42">
                  <c:v>73.150000000000006</c:v>
                </c:pt>
                <c:pt idx="43">
                  <c:v>73.150000000000006</c:v>
                </c:pt>
                <c:pt idx="44">
                  <c:v>73.150000000000006</c:v>
                </c:pt>
                <c:pt idx="45">
                  <c:v>73.150000000000006</c:v>
                </c:pt>
                <c:pt idx="46">
                  <c:v>73.150000000000006</c:v>
                </c:pt>
                <c:pt idx="47">
                  <c:v>73.150000000000006</c:v>
                </c:pt>
                <c:pt idx="48">
                  <c:v>73.150000000000006</c:v>
                </c:pt>
                <c:pt idx="49">
                  <c:v>73.150000000000006</c:v>
                </c:pt>
                <c:pt idx="50">
                  <c:v>73.150000000000006</c:v>
                </c:pt>
                <c:pt idx="51">
                  <c:v>73.150000000000006</c:v>
                </c:pt>
                <c:pt idx="52">
                  <c:v>73.150000000000006</c:v>
                </c:pt>
                <c:pt idx="53">
                  <c:v>73.150000000000006</c:v>
                </c:pt>
                <c:pt idx="54">
                  <c:v>73.150000000000006</c:v>
                </c:pt>
                <c:pt idx="55">
                  <c:v>69.44</c:v>
                </c:pt>
                <c:pt idx="56">
                  <c:v>69.44</c:v>
                </c:pt>
                <c:pt idx="57">
                  <c:v>69.44</c:v>
                </c:pt>
                <c:pt idx="58">
                  <c:v>69.44</c:v>
                </c:pt>
                <c:pt idx="59">
                  <c:v>69.44</c:v>
                </c:pt>
                <c:pt idx="60">
                  <c:v>69.44</c:v>
                </c:pt>
                <c:pt idx="61">
                  <c:v>69.44</c:v>
                </c:pt>
                <c:pt idx="62">
                  <c:v>69.44</c:v>
                </c:pt>
                <c:pt idx="63">
                  <c:v>69.44</c:v>
                </c:pt>
                <c:pt idx="64">
                  <c:v>69.44</c:v>
                </c:pt>
                <c:pt idx="65">
                  <c:v>69.44</c:v>
                </c:pt>
                <c:pt idx="66">
                  <c:v>69.44</c:v>
                </c:pt>
                <c:pt idx="67">
                  <c:v>69.44</c:v>
                </c:pt>
                <c:pt idx="68">
                  <c:v>69.44</c:v>
                </c:pt>
                <c:pt idx="69">
                  <c:v>69.44</c:v>
                </c:pt>
                <c:pt idx="70">
                  <c:v>69.44</c:v>
                </c:pt>
                <c:pt idx="71">
                  <c:v>69.44</c:v>
                </c:pt>
                <c:pt idx="72">
                  <c:v>69.44</c:v>
                </c:pt>
                <c:pt idx="73">
                  <c:v>69.44</c:v>
                </c:pt>
                <c:pt idx="74">
                  <c:v>69.44</c:v>
                </c:pt>
                <c:pt idx="75">
                  <c:v>69.44</c:v>
                </c:pt>
                <c:pt idx="76">
                  <c:v>69.44</c:v>
                </c:pt>
                <c:pt idx="77">
                  <c:v>69.44</c:v>
                </c:pt>
                <c:pt idx="78">
                  <c:v>69.44</c:v>
                </c:pt>
                <c:pt idx="79">
                  <c:v>69.44</c:v>
                </c:pt>
                <c:pt idx="80">
                  <c:v>69.44</c:v>
                </c:pt>
                <c:pt idx="81">
                  <c:v>69.44</c:v>
                </c:pt>
                <c:pt idx="82">
                  <c:v>65.739999999999995</c:v>
                </c:pt>
                <c:pt idx="83">
                  <c:v>64.349999999999994</c:v>
                </c:pt>
                <c:pt idx="84">
                  <c:v>64.349999999999994</c:v>
                </c:pt>
                <c:pt idx="85">
                  <c:v>67.13</c:v>
                </c:pt>
                <c:pt idx="86">
                  <c:v>67.13</c:v>
                </c:pt>
                <c:pt idx="87">
                  <c:v>67.13</c:v>
                </c:pt>
                <c:pt idx="88">
                  <c:v>67.13</c:v>
                </c:pt>
                <c:pt idx="89">
                  <c:v>67.13</c:v>
                </c:pt>
                <c:pt idx="90">
                  <c:v>67.13</c:v>
                </c:pt>
                <c:pt idx="91">
                  <c:v>67.13</c:v>
                </c:pt>
                <c:pt idx="92">
                  <c:v>65.28</c:v>
                </c:pt>
                <c:pt idx="93">
                  <c:v>65.28</c:v>
                </c:pt>
                <c:pt idx="94">
                  <c:v>65.28</c:v>
                </c:pt>
                <c:pt idx="95">
                  <c:v>65.28</c:v>
                </c:pt>
                <c:pt idx="96">
                  <c:v>63.43</c:v>
                </c:pt>
                <c:pt idx="97">
                  <c:v>63.43</c:v>
                </c:pt>
                <c:pt idx="98">
                  <c:v>63.43</c:v>
                </c:pt>
                <c:pt idx="99">
                  <c:v>62.04</c:v>
                </c:pt>
                <c:pt idx="100">
                  <c:v>62.04</c:v>
                </c:pt>
                <c:pt idx="101">
                  <c:v>62.04</c:v>
                </c:pt>
                <c:pt idx="102">
                  <c:v>62.04</c:v>
                </c:pt>
                <c:pt idx="103">
                  <c:v>62.04</c:v>
                </c:pt>
                <c:pt idx="104">
                  <c:v>62.04</c:v>
                </c:pt>
                <c:pt idx="105">
                  <c:v>62.04</c:v>
                </c:pt>
                <c:pt idx="106">
                  <c:v>62.04</c:v>
                </c:pt>
                <c:pt idx="107">
                  <c:v>56.48</c:v>
                </c:pt>
                <c:pt idx="108">
                  <c:v>56.48</c:v>
                </c:pt>
                <c:pt idx="109">
                  <c:v>56.48</c:v>
                </c:pt>
                <c:pt idx="110">
                  <c:v>46.76</c:v>
                </c:pt>
                <c:pt idx="111">
                  <c:v>46.76</c:v>
                </c:pt>
                <c:pt idx="112">
                  <c:v>46.76</c:v>
                </c:pt>
                <c:pt idx="113">
                  <c:v>46.76</c:v>
                </c:pt>
                <c:pt idx="114">
                  <c:v>46.76</c:v>
                </c:pt>
                <c:pt idx="115">
                  <c:v>46.76</c:v>
                </c:pt>
                <c:pt idx="116">
                  <c:v>46.76</c:v>
                </c:pt>
                <c:pt idx="117">
                  <c:v>46.76</c:v>
                </c:pt>
                <c:pt idx="118">
                  <c:v>46.76</c:v>
                </c:pt>
                <c:pt idx="119">
                  <c:v>46.76</c:v>
                </c:pt>
                <c:pt idx="120">
                  <c:v>46.76</c:v>
                </c:pt>
                <c:pt idx="121">
                  <c:v>52.31</c:v>
                </c:pt>
                <c:pt idx="122">
                  <c:v>52.31</c:v>
                </c:pt>
                <c:pt idx="123">
                  <c:v>52.31</c:v>
                </c:pt>
                <c:pt idx="124">
                  <c:v>52.31</c:v>
                </c:pt>
                <c:pt idx="125">
                  <c:v>52.31</c:v>
                </c:pt>
                <c:pt idx="126">
                  <c:v>52.31</c:v>
                </c:pt>
                <c:pt idx="127">
                  <c:v>52.31</c:v>
                </c:pt>
                <c:pt idx="128">
                  <c:v>52.31</c:v>
                </c:pt>
                <c:pt idx="129">
                  <c:v>68.98</c:v>
                </c:pt>
                <c:pt idx="130">
                  <c:v>68.98</c:v>
                </c:pt>
                <c:pt idx="131">
                  <c:v>68.98</c:v>
                </c:pt>
                <c:pt idx="132">
                  <c:v>68.98</c:v>
                </c:pt>
                <c:pt idx="133">
                  <c:v>68.98</c:v>
                </c:pt>
                <c:pt idx="134">
                  <c:v>68.98</c:v>
                </c:pt>
                <c:pt idx="135">
                  <c:v>68.98</c:v>
                </c:pt>
                <c:pt idx="136">
                  <c:v>75.459999999999994</c:v>
                </c:pt>
                <c:pt idx="137">
                  <c:v>75.459999999999994</c:v>
                </c:pt>
                <c:pt idx="138">
                  <c:v>75.459999999999994</c:v>
                </c:pt>
                <c:pt idx="139">
                  <c:v>75.459999999999994</c:v>
                </c:pt>
                <c:pt idx="140">
                  <c:v>75.459999999999994</c:v>
                </c:pt>
                <c:pt idx="141">
                  <c:v>71.760000000000005</c:v>
                </c:pt>
                <c:pt idx="142">
                  <c:v>71.760000000000005</c:v>
                </c:pt>
                <c:pt idx="143">
                  <c:v>71.760000000000005</c:v>
                </c:pt>
                <c:pt idx="144">
                  <c:v>68.06</c:v>
                </c:pt>
                <c:pt idx="145">
                  <c:v>68.06</c:v>
                </c:pt>
                <c:pt idx="146">
                  <c:v>68.06</c:v>
                </c:pt>
                <c:pt idx="147">
                  <c:v>68.06</c:v>
                </c:pt>
                <c:pt idx="148">
                  <c:v>68.06</c:v>
                </c:pt>
                <c:pt idx="149">
                  <c:v>68.06</c:v>
                </c:pt>
                <c:pt idx="150">
                  <c:v>68.06</c:v>
                </c:pt>
                <c:pt idx="151">
                  <c:v>68.06</c:v>
                </c:pt>
                <c:pt idx="152">
                  <c:v>68.06</c:v>
                </c:pt>
                <c:pt idx="153">
                  <c:v>68.06</c:v>
                </c:pt>
                <c:pt idx="154">
                  <c:v>68.06</c:v>
                </c:pt>
                <c:pt idx="155">
                  <c:v>68.06</c:v>
                </c:pt>
                <c:pt idx="156">
                  <c:v>68.06</c:v>
                </c:pt>
                <c:pt idx="157">
                  <c:v>68.06</c:v>
                </c:pt>
                <c:pt idx="158">
                  <c:v>68.06</c:v>
                </c:pt>
                <c:pt idx="159">
                  <c:v>68.06</c:v>
                </c:pt>
                <c:pt idx="160">
                  <c:v>68.06</c:v>
                </c:pt>
                <c:pt idx="161">
                  <c:v>75.459999999999994</c:v>
                </c:pt>
                <c:pt idx="162">
                  <c:v>79.17</c:v>
                </c:pt>
                <c:pt idx="163">
                  <c:v>79.17</c:v>
                </c:pt>
                <c:pt idx="164">
                  <c:v>79.17</c:v>
                </c:pt>
                <c:pt idx="165">
                  <c:v>79.17</c:v>
                </c:pt>
                <c:pt idx="166">
                  <c:v>79.17</c:v>
                </c:pt>
                <c:pt idx="167">
                  <c:v>79.17</c:v>
                </c:pt>
                <c:pt idx="168">
                  <c:v>79.17</c:v>
                </c:pt>
                <c:pt idx="169">
                  <c:v>79.17</c:v>
                </c:pt>
                <c:pt idx="170">
                  <c:v>79.17</c:v>
                </c:pt>
                <c:pt idx="171">
                  <c:v>79.17</c:v>
                </c:pt>
                <c:pt idx="172">
                  <c:v>79.17</c:v>
                </c:pt>
                <c:pt idx="173">
                  <c:v>79.17</c:v>
                </c:pt>
                <c:pt idx="174">
                  <c:v>79.17</c:v>
                </c:pt>
                <c:pt idx="175">
                  <c:v>79.17</c:v>
                </c:pt>
                <c:pt idx="176">
                  <c:v>79.17</c:v>
                </c:pt>
                <c:pt idx="177">
                  <c:v>79.17</c:v>
                </c:pt>
                <c:pt idx="178">
                  <c:v>79.17</c:v>
                </c:pt>
                <c:pt idx="179">
                  <c:v>79.17</c:v>
                </c:pt>
                <c:pt idx="180">
                  <c:v>79.17</c:v>
                </c:pt>
                <c:pt idx="181">
                  <c:v>79.17</c:v>
                </c:pt>
                <c:pt idx="182">
                  <c:v>79.17</c:v>
                </c:pt>
                <c:pt idx="183">
                  <c:v>79.17</c:v>
                </c:pt>
              </c:numCache>
            </c:numRef>
          </c:val>
          <c:smooth val="0"/>
          <c:extLst>
            <c:ext xmlns:c16="http://schemas.microsoft.com/office/drawing/2014/chart" uri="{C3380CC4-5D6E-409C-BE32-E72D297353CC}">
              <c16:uniqueId val="{00000002-1D38-4093-9A47-ED64456AA689}"/>
            </c:ext>
          </c:extLst>
        </c:ser>
        <c:dLbls>
          <c:showLegendKey val="0"/>
          <c:showVal val="0"/>
          <c:showCatName val="0"/>
          <c:showSerName val="0"/>
          <c:showPercent val="0"/>
          <c:showBubbleSize val="0"/>
        </c:dLbls>
        <c:marker val="1"/>
        <c:smooth val="0"/>
        <c:axId val="640785680"/>
        <c:axId val="622258912"/>
      </c:lineChart>
      <c:dateAx>
        <c:axId val="619353488"/>
        <c:scaling>
          <c:orientation val="minMax"/>
          <c:min val="43882"/>
        </c:scaling>
        <c:delete val="0"/>
        <c:axPos val="b"/>
        <c:numFmt formatCode="d\-mm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451063088"/>
        <c:crosses val="autoZero"/>
        <c:auto val="1"/>
        <c:lblOffset val="100"/>
        <c:baseTimeUnit val="days"/>
      </c:dateAx>
      <c:valAx>
        <c:axId val="451063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a:t>Cumulative Cases</a:t>
                </a:r>
              </a:p>
            </c:rich>
          </c:tx>
          <c:layout>
            <c:manualLayout>
              <c:xMode val="edge"/>
              <c:yMode val="edge"/>
              <c:x val="0"/>
              <c:y val="0.26465433878201555"/>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19353488"/>
        <c:crosses val="autoZero"/>
        <c:crossBetween val="between"/>
        <c:majorUnit val="10000"/>
      </c:valAx>
      <c:valAx>
        <c:axId val="622258912"/>
        <c:scaling>
          <c:orientation val="minMax"/>
          <c:max val="100"/>
        </c:scaling>
        <c:delete val="0"/>
        <c:axPos val="r"/>
        <c:title>
          <c:tx>
            <c:rich>
              <a:bodyPr rot="5400000" spcFirstLastPara="1" vertOverflow="ellipsis"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a:t>Stringency Index</a:t>
                </a:r>
              </a:p>
            </c:rich>
          </c:tx>
          <c:overlay val="0"/>
          <c:spPr>
            <a:noFill/>
            <a:ln>
              <a:noFill/>
            </a:ln>
            <a:effectLst/>
          </c:spPr>
          <c:txPr>
            <a:bodyPr rot="5400000" spcFirstLastPara="1" vertOverflow="ellipsis" wrap="square" anchor="ctr" anchorCtr="1"/>
            <a:lstStyle/>
            <a:p>
              <a:pPr>
                <a:defRPr sz="10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40785680"/>
        <c:crosses val="max"/>
        <c:crossBetween val="between"/>
      </c:valAx>
      <c:dateAx>
        <c:axId val="640785680"/>
        <c:scaling>
          <c:orientation val="minMax"/>
        </c:scaling>
        <c:delete val="1"/>
        <c:axPos val="b"/>
        <c:numFmt formatCode="d\-mmm" sourceLinked="1"/>
        <c:majorTickMark val="out"/>
        <c:minorTickMark val="none"/>
        <c:tickLblPos val="nextTo"/>
        <c:crossAx val="622258912"/>
        <c:crosses val="autoZero"/>
        <c:auto val="1"/>
        <c:lblOffset val="100"/>
        <c:baseTimeUnit val="days"/>
      </c:dateAx>
      <c:spPr>
        <a:noFill/>
        <a:ln>
          <a:noFill/>
        </a:ln>
        <a:effectLst/>
      </c:spPr>
    </c:plotArea>
    <c:legend>
      <c:legendPos val="b"/>
      <c:legendEntry>
        <c:idx val="1"/>
        <c:delete val="1"/>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5277777777778"/>
          <c:y val="6.2188390313390317E-2"/>
          <c:w val="0.85031944444444441"/>
          <c:h val="0.75755297364672369"/>
        </c:manualLayout>
      </c:layout>
      <c:barChart>
        <c:barDir val="col"/>
        <c:grouping val="clustered"/>
        <c:varyColors val="0"/>
        <c:ser>
          <c:idx val="2"/>
          <c:order val="2"/>
          <c:spPr>
            <a:noFill/>
          </c:spPr>
          <c:invertIfNegative val="0"/>
          <c:cat>
            <c:strRef>
              <c:f>'FE2'!$B$1:$C$1</c:f>
              <c:strCache>
                <c:ptCount val="2"/>
                <c:pt idx="0">
                  <c:v>Aug 2019 - Jan 2020</c:v>
                </c:pt>
                <c:pt idx="1">
                  <c:v>May - June 2020</c:v>
                </c:pt>
              </c:strCache>
            </c:strRef>
          </c:cat>
          <c:val>
            <c:numLit>
              <c:formatCode>General</c:formatCode>
              <c:ptCount val="1"/>
              <c:pt idx="0">
                <c:v>0</c:v>
              </c:pt>
            </c:numLit>
          </c:val>
          <c:extLst>
            <c:ext xmlns:c16="http://schemas.microsoft.com/office/drawing/2014/chart" uri="{C3380CC4-5D6E-409C-BE32-E72D297353CC}">
              <c16:uniqueId val="{00000000-9DC0-4013-AEAF-00E1F156FF96}"/>
            </c:ext>
          </c:extLst>
        </c:ser>
        <c:dLbls>
          <c:showLegendKey val="0"/>
          <c:showVal val="0"/>
          <c:showCatName val="0"/>
          <c:showSerName val="0"/>
          <c:showPercent val="0"/>
          <c:showBubbleSize val="0"/>
        </c:dLbls>
        <c:gapWidth val="150"/>
        <c:axId val="297774543"/>
        <c:axId val="245941407"/>
      </c:barChart>
      <c:scatterChart>
        <c:scatterStyle val="lineMarker"/>
        <c:varyColors val="0"/>
        <c:ser>
          <c:idx val="0"/>
          <c:order val="0"/>
          <c:tx>
            <c:strRef>
              <c:f>'FE2'!$A$2</c:f>
              <c:strCache>
                <c:ptCount val="1"/>
                <c:pt idx="0">
                  <c:v>Male</c:v>
                </c:pt>
              </c:strCache>
            </c:strRef>
          </c:tx>
          <c:spPr>
            <a:ln w="19050">
              <a:noFill/>
            </a:ln>
          </c:spPr>
          <c:marker>
            <c:symbol val="diamond"/>
            <c:size val="10"/>
            <c:spPr>
              <a:solidFill>
                <a:srgbClr val="F05133"/>
              </a:solidFill>
              <a:ln>
                <a:solidFill>
                  <a:srgbClr val="F05133"/>
                </a:solidFill>
              </a:ln>
            </c:spPr>
          </c:marker>
          <c:errBars>
            <c:errDir val="y"/>
            <c:errBarType val="both"/>
            <c:errValType val="cust"/>
            <c:noEndCap val="0"/>
            <c:plus>
              <c:numRef>
                <c:f>'FE2'!$B$21:$C$21</c:f>
                <c:numCache>
                  <c:formatCode>General</c:formatCode>
                  <c:ptCount val="2"/>
                  <c:pt idx="0">
                    <c:v>0</c:v>
                  </c:pt>
                  <c:pt idx="1">
                    <c:v>1.9612760170425045</c:v>
                  </c:pt>
                </c:numCache>
              </c:numRef>
            </c:plus>
            <c:minus>
              <c:numRef>
                <c:f>'FE2'!$B$18:$C$18</c:f>
                <c:numCache>
                  <c:formatCode>General</c:formatCode>
                  <c:ptCount val="2"/>
                  <c:pt idx="0">
                    <c:v>0</c:v>
                  </c:pt>
                  <c:pt idx="1">
                    <c:v>0.75114273501301632</c:v>
                  </c:pt>
                </c:numCache>
              </c:numRef>
            </c:minus>
          </c:errBars>
          <c:xVal>
            <c:numLit>
              <c:formatCode>General</c:formatCode>
              <c:ptCount val="2"/>
              <c:pt idx="0">
                <c:v>0.9</c:v>
              </c:pt>
              <c:pt idx="1">
                <c:v>1.9</c:v>
              </c:pt>
            </c:numLit>
          </c:xVal>
          <c:yVal>
            <c:numRef>
              <c:f>'FE2'!$B$15:$C$15</c:f>
              <c:numCache>
                <c:formatCode>General</c:formatCode>
                <c:ptCount val="2"/>
                <c:pt idx="0">
                  <c:v>1</c:v>
                </c:pt>
                <c:pt idx="1">
                  <c:v>1.2173848591957777</c:v>
                </c:pt>
              </c:numCache>
            </c:numRef>
          </c:yVal>
          <c:smooth val="0"/>
          <c:extLst>
            <c:ext xmlns:c16="http://schemas.microsoft.com/office/drawing/2014/chart" uri="{C3380CC4-5D6E-409C-BE32-E72D297353CC}">
              <c16:uniqueId val="{00000001-9DC0-4013-AEAF-00E1F156FF96}"/>
            </c:ext>
          </c:extLst>
        </c:ser>
        <c:ser>
          <c:idx val="1"/>
          <c:order val="1"/>
          <c:tx>
            <c:strRef>
              <c:f>'FE2'!$A$3</c:f>
              <c:strCache>
                <c:ptCount val="1"/>
                <c:pt idx="0">
                  <c:v>Female</c:v>
                </c:pt>
              </c:strCache>
            </c:strRef>
          </c:tx>
          <c:spPr>
            <a:ln w="19050">
              <a:noFill/>
            </a:ln>
          </c:spPr>
          <c:marker>
            <c:symbol val="diamond"/>
            <c:size val="10"/>
            <c:spPr>
              <a:solidFill>
                <a:srgbClr val="FFB800"/>
              </a:solidFill>
              <a:ln>
                <a:solidFill>
                  <a:srgbClr val="FFB800"/>
                </a:solidFill>
              </a:ln>
            </c:spPr>
          </c:marker>
          <c:errBars>
            <c:errDir val="y"/>
            <c:errBarType val="both"/>
            <c:errValType val="cust"/>
            <c:noEndCap val="0"/>
            <c:plus>
              <c:numRef>
                <c:f>'FE2'!$B$22:$C$22</c:f>
                <c:numCache>
                  <c:formatCode>General</c:formatCode>
                  <c:ptCount val="2"/>
                  <c:pt idx="0">
                    <c:v>9.1910847255672401</c:v>
                  </c:pt>
                  <c:pt idx="1">
                    <c:v>11.368588878987334</c:v>
                  </c:pt>
                </c:numCache>
              </c:numRef>
            </c:plus>
            <c:minus>
              <c:numRef>
                <c:f>'FE2'!$B$19:$C$19</c:f>
                <c:numCache>
                  <c:formatCode>General</c:formatCode>
                  <c:ptCount val="2"/>
                  <c:pt idx="0">
                    <c:v>3.4961632286645359</c:v>
                  </c:pt>
                  <c:pt idx="1">
                    <c:v>4.389995451194963</c:v>
                  </c:pt>
                </c:numCache>
              </c:numRef>
            </c:minus>
          </c:errBars>
          <c:xVal>
            <c:numLit>
              <c:formatCode>General</c:formatCode>
              <c:ptCount val="2"/>
              <c:pt idx="0">
                <c:v>1.1000000000000001</c:v>
              </c:pt>
              <c:pt idx="1">
                <c:v>2.1</c:v>
              </c:pt>
            </c:numLit>
          </c:xVal>
          <c:yVal>
            <c:numRef>
              <c:f>'FE2'!$B$16:$C$16</c:f>
              <c:numCache>
                <c:formatCode>General</c:formatCode>
                <c:ptCount val="2"/>
                <c:pt idx="0">
                  <c:v>5.6424874188778684</c:v>
                </c:pt>
                <c:pt idx="1">
                  <c:v>7.1515920767787318</c:v>
                </c:pt>
              </c:numCache>
            </c:numRef>
          </c:yVal>
          <c:smooth val="0"/>
          <c:extLst>
            <c:ext xmlns:c16="http://schemas.microsoft.com/office/drawing/2014/chart" uri="{C3380CC4-5D6E-409C-BE32-E72D297353CC}">
              <c16:uniqueId val="{00000002-9DC0-4013-AEAF-00E1F156FF96}"/>
            </c:ext>
          </c:extLst>
        </c:ser>
        <c:dLbls>
          <c:showLegendKey val="0"/>
          <c:showVal val="0"/>
          <c:showCatName val="0"/>
          <c:showSerName val="0"/>
          <c:showPercent val="0"/>
          <c:showBubbleSize val="0"/>
        </c:dLbls>
        <c:axId val="297774543"/>
        <c:axId val="245941407"/>
      </c:scatterChart>
      <c:catAx>
        <c:axId val="297774543"/>
        <c:scaling>
          <c:orientation val="minMax"/>
        </c:scaling>
        <c:delete val="0"/>
        <c:axPos val="b"/>
        <c:numFmt formatCode="General" sourceLinked="1"/>
        <c:majorTickMark val="none"/>
        <c:minorTickMark val="none"/>
        <c:tickLblPos val="nextTo"/>
        <c:spPr>
          <a:noFill/>
          <a:ln>
            <a:noFill/>
          </a:ln>
        </c:spPr>
        <c:crossAx val="245941407"/>
        <c:crossesAt val="-6"/>
        <c:auto val="0"/>
        <c:lblAlgn val="ctr"/>
        <c:lblOffset val="100"/>
        <c:tickMarkSkip val="1"/>
        <c:noMultiLvlLbl val="0"/>
      </c:catAx>
      <c:valAx>
        <c:axId val="245941407"/>
        <c:scaling>
          <c:orientation val="minMax"/>
        </c:scaling>
        <c:delete val="0"/>
        <c:axPos val="l"/>
        <c:majorGridlines>
          <c:spPr>
            <a:ln>
              <a:solidFill>
                <a:srgbClr val="D9D9D9"/>
              </a:solidFill>
            </a:ln>
          </c:spPr>
        </c:majorGridlines>
        <c:title>
          <c:tx>
            <c:rich>
              <a:bodyPr/>
              <a:lstStyle/>
              <a:p>
                <a:pPr>
                  <a:defRPr/>
                </a:pPr>
                <a:r>
                  <a:rPr lang="en-US"/>
                  <a:t>OR</a:t>
                </a:r>
              </a:p>
            </c:rich>
          </c:tx>
          <c:overlay val="0"/>
        </c:title>
        <c:numFmt formatCode="General" sourceLinked="1"/>
        <c:majorTickMark val="none"/>
        <c:minorTickMark val="none"/>
        <c:tickLblPos val="nextTo"/>
        <c:spPr>
          <a:noFill/>
          <a:ln>
            <a:noFill/>
          </a:ln>
        </c:spPr>
        <c:crossAx val="297774543"/>
        <c:crossesAt val="0"/>
        <c:crossBetween val="between"/>
      </c:valAx>
      <c:spPr>
        <a:ln>
          <a:noFill/>
        </a:ln>
      </c:spPr>
    </c:plotArea>
    <c:legend>
      <c:legendPos val="b"/>
      <c:legendEntry>
        <c:idx val="0"/>
        <c:delete val="1"/>
      </c:legendEntry>
      <c:layout>
        <c:manualLayout>
          <c:xMode val="edge"/>
          <c:yMode val="edge"/>
          <c:x val="0.33876805555555561"/>
          <c:y val="0.92214431980056977"/>
          <c:w val="0.35333159722222224"/>
          <c:h val="7.7855680199430205E-2"/>
        </c:manualLayout>
      </c:layout>
      <c:overlay val="0"/>
    </c:legend>
    <c:plotVisOnly val="1"/>
    <c:dispBlanksAs val="gap"/>
    <c:showDLblsOverMax val="0"/>
    <c:extLst/>
  </c:chart>
  <c:spPr>
    <a:ln>
      <a:noFill/>
    </a:ln>
  </c:spPr>
  <c:txPr>
    <a:bodyPr/>
    <a:lstStyle/>
    <a:p>
      <a:pPr>
        <a:defRPr sz="14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5277777777778"/>
          <c:y val="6.2188390313390317E-2"/>
          <c:w val="0.85031944444444441"/>
          <c:h val="0.75755297364672369"/>
        </c:manualLayout>
      </c:layout>
      <c:barChart>
        <c:barDir val="col"/>
        <c:grouping val="clustered"/>
        <c:varyColors val="0"/>
        <c:ser>
          <c:idx val="2"/>
          <c:order val="2"/>
          <c:spPr>
            <a:noFill/>
            <a:ln>
              <a:noFill/>
            </a:ln>
            <a:effectLst/>
          </c:spPr>
          <c:invertIfNegative val="0"/>
          <c:cat>
            <c:strRef>
              <c:f>'FE3'!$B$1:$C$1</c:f>
              <c:strCache>
                <c:ptCount val="2"/>
                <c:pt idx="0">
                  <c:v>February</c:v>
                </c:pt>
                <c:pt idx="1">
                  <c:v>May/June</c:v>
                </c:pt>
              </c:strCache>
            </c:strRef>
          </c:cat>
          <c:val>
            <c:numLit>
              <c:formatCode>General</c:formatCode>
              <c:ptCount val="1"/>
              <c:pt idx="0">
                <c:v>0</c:v>
              </c:pt>
            </c:numLit>
          </c:val>
          <c:extLst>
            <c:ext xmlns:c16="http://schemas.microsoft.com/office/drawing/2014/chart" uri="{C3380CC4-5D6E-409C-BE32-E72D297353CC}">
              <c16:uniqueId val="{00000000-051C-42B8-9C98-043D64B3EB5D}"/>
            </c:ext>
          </c:extLst>
        </c:ser>
        <c:dLbls>
          <c:showLegendKey val="0"/>
          <c:showVal val="0"/>
          <c:showCatName val="0"/>
          <c:showSerName val="0"/>
          <c:showPercent val="0"/>
          <c:showBubbleSize val="0"/>
        </c:dLbls>
        <c:gapWidth val="150"/>
        <c:axId val="297774543"/>
        <c:axId val="245941407"/>
      </c:barChart>
      <c:scatterChart>
        <c:scatterStyle val="lineMarker"/>
        <c:varyColors val="0"/>
        <c:ser>
          <c:idx val="0"/>
          <c:order val="0"/>
          <c:tx>
            <c:strRef>
              <c:f>'FE3'!$A$2</c:f>
              <c:strCache>
                <c:ptCount val="1"/>
                <c:pt idx="0">
                  <c:v>Male</c:v>
                </c:pt>
              </c:strCache>
            </c:strRef>
          </c:tx>
          <c:spPr>
            <a:ln w="25400" cap="rnd">
              <a:noFill/>
              <a:round/>
            </a:ln>
            <a:effectLst/>
          </c:spPr>
          <c:marker>
            <c:symbol val="diamond"/>
            <c:size val="10"/>
            <c:spPr>
              <a:solidFill>
                <a:srgbClr val="F05133"/>
              </a:solidFill>
              <a:ln w="9525">
                <a:solidFill>
                  <a:srgbClr val="F05133"/>
                </a:solidFill>
              </a:ln>
              <a:effectLst/>
            </c:spPr>
          </c:marker>
          <c:errBars>
            <c:errDir val="y"/>
            <c:errBarType val="both"/>
            <c:errValType val="cust"/>
            <c:noEndCap val="0"/>
            <c:plus>
              <c:numRef>
                <c:f>'FE3'!$B$8:$C$8</c:f>
                <c:numCache>
                  <c:formatCode>General</c:formatCode>
                  <c:ptCount val="2"/>
                  <c:pt idx="0">
                    <c:v>0</c:v>
                  </c:pt>
                  <c:pt idx="1">
                    <c:v>1.4149060715555652</c:v>
                  </c:pt>
                </c:numCache>
              </c:numRef>
            </c:plus>
            <c:minus>
              <c:numRef>
                <c:f>'FE3'!$B$5:$C$5</c:f>
                <c:numCache>
                  <c:formatCode>General</c:formatCode>
                  <c:ptCount val="2"/>
                  <c:pt idx="0">
                    <c:v>0</c:v>
                  </c:pt>
                  <c:pt idx="1">
                    <c:v>0.32996538879530202</c:v>
                  </c:pt>
                </c:numCache>
              </c:numRef>
            </c:minus>
            <c:spPr>
              <a:noFill/>
              <a:ln w="9525" cap="flat" cmpd="sng" algn="ctr">
                <a:solidFill>
                  <a:schemeClr val="tx1">
                    <a:lumMod val="65000"/>
                    <a:lumOff val="35000"/>
                  </a:schemeClr>
                </a:solidFill>
                <a:round/>
              </a:ln>
              <a:effectLst/>
            </c:spPr>
          </c:errBars>
          <c:xVal>
            <c:numLit>
              <c:formatCode>General</c:formatCode>
              <c:ptCount val="2"/>
              <c:pt idx="0">
                <c:v>0.9</c:v>
              </c:pt>
              <c:pt idx="1">
                <c:v>1.9</c:v>
              </c:pt>
            </c:numLit>
          </c:xVal>
          <c:yVal>
            <c:numRef>
              <c:f>'FE3'!$B$2:$C$2</c:f>
              <c:numCache>
                <c:formatCode>General</c:formatCode>
                <c:ptCount val="2"/>
                <c:pt idx="0">
                  <c:v>1</c:v>
                </c:pt>
                <c:pt idx="1">
                  <c:v>0.43031852013944455</c:v>
                </c:pt>
              </c:numCache>
            </c:numRef>
          </c:yVal>
          <c:smooth val="0"/>
          <c:extLst>
            <c:ext xmlns:c16="http://schemas.microsoft.com/office/drawing/2014/chart" uri="{C3380CC4-5D6E-409C-BE32-E72D297353CC}">
              <c16:uniqueId val="{00000001-051C-42B8-9C98-043D64B3EB5D}"/>
            </c:ext>
          </c:extLst>
        </c:ser>
        <c:ser>
          <c:idx val="1"/>
          <c:order val="1"/>
          <c:tx>
            <c:strRef>
              <c:f>'FE3'!$A$3</c:f>
              <c:strCache>
                <c:ptCount val="1"/>
                <c:pt idx="0">
                  <c:v>Female</c:v>
                </c:pt>
              </c:strCache>
            </c:strRef>
          </c:tx>
          <c:spPr>
            <a:ln w="25400" cap="rnd">
              <a:noFill/>
              <a:round/>
            </a:ln>
            <a:effectLst/>
          </c:spPr>
          <c:marker>
            <c:symbol val="diamond"/>
            <c:size val="10"/>
            <c:spPr>
              <a:solidFill>
                <a:srgbClr val="FFB800"/>
              </a:solidFill>
              <a:ln w="9525">
                <a:solidFill>
                  <a:srgbClr val="FFB800"/>
                </a:solidFill>
              </a:ln>
              <a:effectLst/>
            </c:spPr>
          </c:marker>
          <c:errBars>
            <c:errDir val="y"/>
            <c:errBarType val="both"/>
            <c:errValType val="cust"/>
            <c:noEndCap val="0"/>
            <c:plus>
              <c:numRef>
                <c:f>'FE3'!$B$9:$C$9</c:f>
                <c:numCache>
                  <c:formatCode>General</c:formatCode>
                  <c:ptCount val="2"/>
                  <c:pt idx="0">
                    <c:v>5.5186428252558315</c:v>
                  </c:pt>
                  <c:pt idx="1">
                    <c:v>3.6849332244921866</c:v>
                  </c:pt>
                </c:numCache>
              </c:numRef>
            </c:plus>
            <c:minus>
              <c:numRef>
                <c:f>'FE3'!$B$6:$C$6</c:f>
                <c:numCache>
                  <c:formatCode>General</c:formatCode>
                  <c:ptCount val="2"/>
                  <c:pt idx="0">
                    <c:v>1.5470869940191714</c:v>
                  </c:pt>
                  <c:pt idx="1">
                    <c:v>0.8874285580319814</c:v>
                  </c:pt>
                </c:numCache>
              </c:numRef>
            </c:minus>
            <c:spPr>
              <a:noFill/>
              <a:ln w="9525" cap="flat" cmpd="sng" algn="ctr">
                <a:solidFill>
                  <a:schemeClr val="tx1">
                    <a:lumMod val="65000"/>
                    <a:lumOff val="35000"/>
                  </a:schemeClr>
                </a:solidFill>
                <a:round/>
              </a:ln>
              <a:effectLst/>
            </c:spPr>
          </c:errBars>
          <c:xVal>
            <c:numLit>
              <c:formatCode>General</c:formatCode>
              <c:ptCount val="2"/>
              <c:pt idx="0">
                <c:v>1.1000000000000001</c:v>
              </c:pt>
              <c:pt idx="1">
                <c:v>2.1</c:v>
              </c:pt>
            </c:numLit>
          </c:xVal>
          <c:yVal>
            <c:numRef>
              <c:f>'FE3'!$B$3:$C$3</c:f>
              <c:numCache>
                <c:formatCode>General</c:formatCode>
                <c:ptCount val="2"/>
                <c:pt idx="0">
                  <c:v>2.1497419248901757</c:v>
                </c:pt>
                <c:pt idx="1">
                  <c:v>1.1689400523064168</c:v>
                </c:pt>
              </c:numCache>
            </c:numRef>
          </c:yVal>
          <c:smooth val="0"/>
          <c:extLst>
            <c:ext xmlns:c16="http://schemas.microsoft.com/office/drawing/2014/chart" uri="{C3380CC4-5D6E-409C-BE32-E72D297353CC}">
              <c16:uniqueId val="{00000002-051C-42B8-9C98-043D64B3EB5D}"/>
            </c:ext>
          </c:extLst>
        </c:ser>
        <c:dLbls>
          <c:showLegendKey val="0"/>
          <c:showVal val="0"/>
          <c:showCatName val="0"/>
          <c:showSerName val="0"/>
          <c:showPercent val="0"/>
          <c:showBubbleSize val="0"/>
        </c:dLbls>
        <c:axId val="297774543"/>
        <c:axId val="245941407"/>
      </c:scatterChart>
      <c:catAx>
        <c:axId val="297774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45941407"/>
        <c:crossesAt val="-5"/>
        <c:auto val="0"/>
        <c:lblAlgn val="ctr"/>
        <c:lblOffset val="100"/>
        <c:tickMarkSkip val="1"/>
        <c:noMultiLvlLbl val="0"/>
      </c:catAx>
      <c:valAx>
        <c:axId val="245941407"/>
        <c:scaling>
          <c:orientation val="minMax"/>
        </c:scaling>
        <c:delete val="0"/>
        <c:axPos val="l"/>
        <c:majorGridlines>
          <c:spPr>
            <a:ln w="9525" cap="flat" cmpd="sng" algn="ctr">
              <a:solidFill>
                <a:srgbClr val="D9D9D9"/>
              </a:solidFill>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b="1"/>
                  <a:t>OR</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97774543"/>
        <c:crossesAt val="0"/>
        <c:crossBetween val="between"/>
      </c:valAx>
      <c:spPr>
        <a:noFill/>
        <a:ln>
          <a:noFill/>
        </a:ln>
        <a:effectLst/>
      </c:spPr>
    </c:plotArea>
    <c:legend>
      <c:legendPos val="b"/>
      <c:legendEntry>
        <c:idx val="0"/>
        <c:delete val="1"/>
      </c:legendEntry>
      <c:layout>
        <c:manualLayout>
          <c:xMode val="edge"/>
          <c:yMode val="edge"/>
          <c:x val="0.33876805555555561"/>
          <c:y val="0.92214431980056977"/>
          <c:w val="0.35333159722222224"/>
          <c:h val="7.7855680199430205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sz="1600">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55949074074074"/>
          <c:y val="7.4829931972789115E-2"/>
          <c:w val="0.84636550925925924"/>
          <c:h val="0.72576035138464834"/>
        </c:manualLayout>
      </c:layout>
      <c:lineChart>
        <c:grouping val="standard"/>
        <c:varyColors val="0"/>
        <c:ser>
          <c:idx val="0"/>
          <c:order val="0"/>
          <c:spPr>
            <a:ln w="19050" cap="rnd">
              <a:solidFill>
                <a:schemeClr val="accent1"/>
              </a:solidFill>
              <a:round/>
            </a:ln>
            <a:effectLst/>
          </c:spPr>
          <c:marker>
            <c:symbol val="none"/>
          </c:marker>
          <c:cat>
            <c:strRef>
              <c:f>'F1'!$A$2:$A$6</c:f>
              <c:strCache>
                <c:ptCount val="5"/>
                <c:pt idx="0">
                  <c:v>Sep 2017 - Jul 2018</c:v>
                </c:pt>
                <c:pt idx="1">
                  <c:v>Sep 2018 - May 2019</c:v>
                </c:pt>
                <c:pt idx="2">
                  <c:v>Aug 2019 - Jan 2020</c:v>
                </c:pt>
                <c:pt idx="3">
                  <c:v>Feb 2020</c:v>
                </c:pt>
                <c:pt idx="4">
                  <c:v>May - June 2020</c:v>
                </c:pt>
              </c:strCache>
            </c:strRef>
          </c:cat>
          <c:val>
            <c:numRef>
              <c:f>'F1'!$F$2:$F$6</c:f>
              <c:numCache>
                <c:formatCode>General</c:formatCode>
                <c:ptCount val="5"/>
                <c:pt idx="0">
                  <c:v>0.82560328940734784</c:v>
                </c:pt>
                <c:pt idx="1">
                  <c:v>0.87218571659773725</c:v>
                </c:pt>
                <c:pt idx="2">
                  <c:v>0.87935508336096535</c:v>
                </c:pt>
                <c:pt idx="3">
                  <c:v>1</c:v>
                </c:pt>
                <c:pt idx="4">
                  <c:v>1.0778213120704041</c:v>
                </c:pt>
              </c:numCache>
            </c:numRef>
          </c:val>
          <c:smooth val="0"/>
          <c:extLst>
            <c:ext xmlns:c16="http://schemas.microsoft.com/office/drawing/2014/chart" uri="{C3380CC4-5D6E-409C-BE32-E72D297353CC}">
              <c16:uniqueId val="{00000000-2D07-4269-9C6C-A62562A47577}"/>
            </c:ext>
          </c:extLst>
        </c:ser>
        <c:ser>
          <c:idx val="1"/>
          <c:order val="1"/>
          <c:spPr>
            <a:ln w="12700" cap="rnd">
              <a:solidFill>
                <a:schemeClr val="accent1"/>
              </a:solidFill>
              <a:prstDash val="dash"/>
              <a:round/>
            </a:ln>
            <a:effectLst/>
          </c:spPr>
          <c:marker>
            <c:symbol val="none"/>
          </c:marker>
          <c:cat>
            <c:strRef>
              <c:f>'F1'!$A$2:$A$6</c:f>
              <c:strCache>
                <c:ptCount val="5"/>
                <c:pt idx="0">
                  <c:v>Sep 2017 - Jul 2018</c:v>
                </c:pt>
                <c:pt idx="1">
                  <c:v>Sep 2018 - May 2019</c:v>
                </c:pt>
                <c:pt idx="2">
                  <c:v>Aug 2019 - Jan 2020</c:v>
                </c:pt>
                <c:pt idx="3">
                  <c:v>Feb 2020</c:v>
                </c:pt>
                <c:pt idx="4">
                  <c:v>May - June 2020</c:v>
                </c:pt>
              </c:strCache>
            </c:strRef>
          </c:cat>
          <c:val>
            <c:numRef>
              <c:f>'F1'!$G$2:$G$6</c:f>
              <c:numCache>
                <c:formatCode>General</c:formatCode>
                <c:ptCount val="5"/>
                <c:pt idx="0">
                  <c:v>0.74700686783701276</c:v>
                </c:pt>
                <c:pt idx="1">
                  <c:v>0.78933236375344806</c:v>
                </c:pt>
                <c:pt idx="2">
                  <c:v>0.75064390559033767</c:v>
                </c:pt>
                <c:pt idx="3">
                  <c:v>1</c:v>
                </c:pt>
                <c:pt idx="4">
                  <c:v>0.97624265650744013</c:v>
                </c:pt>
              </c:numCache>
            </c:numRef>
          </c:val>
          <c:smooth val="0"/>
          <c:extLst>
            <c:ext xmlns:c16="http://schemas.microsoft.com/office/drawing/2014/chart" uri="{C3380CC4-5D6E-409C-BE32-E72D297353CC}">
              <c16:uniqueId val="{00000001-2D07-4269-9C6C-A62562A47577}"/>
            </c:ext>
          </c:extLst>
        </c:ser>
        <c:ser>
          <c:idx val="2"/>
          <c:order val="2"/>
          <c:spPr>
            <a:ln w="12700" cap="rnd">
              <a:solidFill>
                <a:schemeClr val="accent1"/>
              </a:solidFill>
              <a:prstDash val="dash"/>
              <a:round/>
            </a:ln>
            <a:effectLst/>
          </c:spPr>
          <c:marker>
            <c:symbol val="none"/>
          </c:marker>
          <c:cat>
            <c:strRef>
              <c:f>'F1'!$A$2:$A$6</c:f>
              <c:strCache>
                <c:ptCount val="5"/>
                <c:pt idx="0">
                  <c:v>Sep 2017 - Jul 2018</c:v>
                </c:pt>
                <c:pt idx="1">
                  <c:v>Sep 2018 - May 2019</c:v>
                </c:pt>
                <c:pt idx="2">
                  <c:v>Aug 2019 - Jan 2020</c:v>
                </c:pt>
                <c:pt idx="3">
                  <c:v>Feb 2020</c:v>
                </c:pt>
                <c:pt idx="4">
                  <c:v>May - June 2020</c:v>
                </c:pt>
              </c:strCache>
            </c:strRef>
          </c:cat>
          <c:val>
            <c:numRef>
              <c:f>'F1'!$H$2:$H$6</c:f>
              <c:numCache>
                <c:formatCode>General</c:formatCode>
                <c:ptCount val="5"/>
                <c:pt idx="0">
                  <c:v>0.91246933460729085</c:v>
                </c:pt>
                <c:pt idx="1">
                  <c:v>0.96373598149526218</c:v>
                </c:pt>
                <c:pt idx="2">
                  <c:v>1.0301360696782611</c:v>
                </c:pt>
                <c:pt idx="3">
                  <c:v>1</c:v>
                </c:pt>
                <c:pt idx="4">
                  <c:v>1.1899691709224569</c:v>
                </c:pt>
              </c:numCache>
            </c:numRef>
          </c:val>
          <c:smooth val="0"/>
          <c:extLst>
            <c:ext xmlns:c16="http://schemas.microsoft.com/office/drawing/2014/chart" uri="{C3380CC4-5D6E-409C-BE32-E72D297353CC}">
              <c16:uniqueId val="{00000002-2D07-4269-9C6C-A62562A47577}"/>
            </c:ext>
          </c:extLst>
        </c:ser>
        <c:dLbls>
          <c:showLegendKey val="0"/>
          <c:showVal val="0"/>
          <c:showCatName val="0"/>
          <c:showSerName val="0"/>
          <c:showPercent val="0"/>
          <c:showBubbleSize val="0"/>
        </c:dLbls>
        <c:smooth val="0"/>
        <c:axId val="1860738656"/>
        <c:axId val="1892474272"/>
      </c:lineChart>
      <c:catAx>
        <c:axId val="186073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92474272"/>
        <c:crosses val="autoZero"/>
        <c:auto val="1"/>
        <c:lblAlgn val="ctr"/>
        <c:lblOffset val="100"/>
        <c:noMultiLvlLbl val="0"/>
      </c:catAx>
      <c:valAx>
        <c:axId val="1892474272"/>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b="1"/>
                  <a:t>IRR</a:t>
                </a:r>
              </a:p>
            </c:rich>
          </c:tx>
          <c:overlay val="0"/>
          <c:spPr>
            <a:noFill/>
            <a:ln>
              <a:noFill/>
            </a:ln>
            <a:effectLst/>
          </c:spPr>
          <c:txPr>
            <a:bodyPr rot="-5400000" spcFirstLastPara="1" vertOverflow="ellipsis" vert="horz" wrap="square" anchor="ctr" anchorCtr="1"/>
            <a:lstStyle/>
            <a:p>
              <a:pPr>
                <a:defRPr sz="14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6073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55949074074074"/>
          <c:y val="7.4829999999999994E-2"/>
          <c:w val="0.82872662037037037"/>
          <c:h val="0.72576035138464834"/>
        </c:manualLayout>
      </c:layout>
      <c:lineChart>
        <c:grouping val="standard"/>
        <c:varyColors val="0"/>
        <c:ser>
          <c:idx val="0"/>
          <c:order val="0"/>
          <c:spPr>
            <a:ln w="19050" cap="rnd">
              <a:solidFill>
                <a:schemeClr val="accent1"/>
              </a:solidFill>
              <a:prstDash val="solid"/>
              <a:round/>
            </a:ln>
            <a:effectLst/>
          </c:spPr>
          <c:marker>
            <c:symbol val="none"/>
          </c:marker>
          <c:cat>
            <c:strRef>
              <c:f>'F1'!$A$12:$A$16</c:f>
              <c:strCache>
                <c:ptCount val="5"/>
                <c:pt idx="0">
                  <c:v>Sep 2017 - Jul 2018</c:v>
                </c:pt>
                <c:pt idx="1">
                  <c:v>Sep 2018 - May 2019</c:v>
                </c:pt>
                <c:pt idx="2">
                  <c:v>Aug 2019 - Jan 2020</c:v>
                </c:pt>
                <c:pt idx="3">
                  <c:v>Feb 2020</c:v>
                </c:pt>
                <c:pt idx="4">
                  <c:v>May - June 2020</c:v>
                </c:pt>
              </c:strCache>
            </c:strRef>
          </c:cat>
          <c:val>
            <c:numRef>
              <c:f>'F1'!$F$12:$F$16</c:f>
              <c:numCache>
                <c:formatCode>General</c:formatCode>
                <c:ptCount val="5"/>
                <c:pt idx="0">
                  <c:v>1.241151775858347</c:v>
                </c:pt>
                <c:pt idx="1">
                  <c:v>1.1591013423399263</c:v>
                </c:pt>
                <c:pt idx="2">
                  <c:v>1.0338869113115423</c:v>
                </c:pt>
                <c:pt idx="3">
                  <c:v>1</c:v>
                </c:pt>
                <c:pt idx="4">
                  <c:v>0.72702973596126286</c:v>
                </c:pt>
              </c:numCache>
            </c:numRef>
          </c:val>
          <c:smooth val="0"/>
          <c:extLst>
            <c:ext xmlns:c16="http://schemas.microsoft.com/office/drawing/2014/chart" uri="{C3380CC4-5D6E-409C-BE32-E72D297353CC}">
              <c16:uniqueId val="{00000000-E2EB-47EB-81CA-FD66405E7C46}"/>
            </c:ext>
          </c:extLst>
        </c:ser>
        <c:ser>
          <c:idx val="1"/>
          <c:order val="1"/>
          <c:spPr>
            <a:ln w="12700" cap="rnd">
              <a:solidFill>
                <a:schemeClr val="accent1"/>
              </a:solidFill>
              <a:prstDash val="dash"/>
              <a:round/>
            </a:ln>
            <a:effectLst/>
          </c:spPr>
          <c:marker>
            <c:symbol val="none"/>
          </c:marker>
          <c:cat>
            <c:strRef>
              <c:f>'F1'!$A$12:$A$16</c:f>
              <c:strCache>
                <c:ptCount val="5"/>
                <c:pt idx="0">
                  <c:v>Sep 2017 - Jul 2018</c:v>
                </c:pt>
                <c:pt idx="1">
                  <c:v>Sep 2018 - May 2019</c:v>
                </c:pt>
                <c:pt idx="2">
                  <c:v>Aug 2019 - Jan 2020</c:v>
                </c:pt>
                <c:pt idx="3">
                  <c:v>Feb 2020</c:v>
                </c:pt>
                <c:pt idx="4">
                  <c:v>May - June 2020</c:v>
                </c:pt>
              </c:strCache>
            </c:strRef>
          </c:cat>
          <c:val>
            <c:numRef>
              <c:f>'F1'!$G$12:$G$16</c:f>
              <c:numCache>
                <c:formatCode>General</c:formatCode>
                <c:ptCount val="5"/>
                <c:pt idx="0">
                  <c:v>1.1460665635697844</c:v>
                </c:pt>
                <c:pt idx="1">
                  <c:v>1.0687038937634827</c:v>
                </c:pt>
                <c:pt idx="2">
                  <c:v>0.90290927614312233</c:v>
                </c:pt>
                <c:pt idx="3">
                  <c:v>1</c:v>
                </c:pt>
                <c:pt idx="4">
                  <c:v>0.66476086799286482</c:v>
                </c:pt>
              </c:numCache>
            </c:numRef>
          </c:val>
          <c:smooth val="0"/>
          <c:extLst>
            <c:ext xmlns:c16="http://schemas.microsoft.com/office/drawing/2014/chart" uri="{C3380CC4-5D6E-409C-BE32-E72D297353CC}">
              <c16:uniqueId val="{00000001-E2EB-47EB-81CA-FD66405E7C46}"/>
            </c:ext>
          </c:extLst>
        </c:ser>
        <c:ser>
          <c:idx val="2"/>
          <c:order val="2"/>
          <c:spPr>
            <a:ln w="12700" cap="rnd">
              <a:solidFill>
                <a:schemeClr val="accent1"/>
              </a:solidFill>
              <a:prstDash val="dash"/>
              <a:round/>
            </a:ln>
            <a:effectLst/>
          </c:spPr>
          <c:marker>
            <c:symbol val="none"/>
          </c:marker>
          <c:cat>
            <c:strRef>
              <c:f>'F1'!$A$12:$A$16</c:f>
              <c:strCache>
                <c:ptCount val="5"/>
                <c:pt idx="0">
                  <c:v>Sep 2017 - Jul 2018</c:v>
                </c:pt>
                <c:pt idx="1">
                  <c:v>Sep 2018 - May 2019</c:v>
                </c:pt>
                <c:pt idx="2">
                  <c:v>Aug 2019 - Jan 2020</c:v>
                </c:pt>
                <c:pt idx="3">
                  <c:v>Feb 2020</c:v>
                </c:pt>
                <c:pt idx="4">
                  <c:v>May - June 2020</c:v>
                </c:pt>
              </c:strCache>
            </c:strRef>
          </c:cat>
          <c:val>
            <c:numRef>
              <c:f>'F1'!$H$12:$H$16</c:f>
              <c:numCache>
                <c:formatCode>General</c:formatCode>
                <c:ptCount val="5"/>
                <c:pt idx="0">
                  <c:v>1.3441258821111477</c:v>
                </c:pt>
                <c:pt idx="1">
                  <c:v>1.2571451546629768</c:v>
                </c:pt>
                <c:pt idx="2">
                  <c:v>1.1838643965951277</c:v>
                </c:pt>
                <c:pt idx="3">
                  <c:v>1</c:v>
                </c:pt>
                <c:pt idx="4">
                  <c:v>0.79513139599784166</c:v>
                </c:pt>
              </c:numCache>
            </c:numRef>
          </c:val>
          <c:smooth val="0"/>
          <c:extLst>
            <c:ext xmlns:c16="http://schemas.microsoft.com/office/drawing/2014/chart" uri="{C3380CC4-5D6E-409C-BE32-E72D297353CC}">
              <c16:uniqueId val="{00000002-E2EB-47EB-81CA-FD66405E7C46}"/>
            </c:ext>
          </c:extLst>
        </c:ser>
        <c:dLbls>
          <c:showLegendKey val="0"/>
          <c:showVal val="0"/>
          <c:showCatName val="0"/>
          <c:showSerName val="0"/>
          <c:showPercent val="0"/>
          <c:showBubbleSize val="0"/>
        </c:dLbls>
        <c:smooth val="0"/>
        <c:axId val="1860738656"/>
        <c:axId val="1892474272"/>
      </c:lineChart>
      <c:catAx>
        <c:axId val="186073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92474272"/>
        <c:crosses val="autoZero"/>
        <c:auto val="1"/>
        <c:lblAlgn val="ctr"/>
        <c:lblOffset val="100"/>
        <c:noMultiLvlLbl val="0"/>
      </c:catAx>
      <c:valAx>
        <c:axId val="1892474272"/>
        <c:scaling>
          <c:orientation val="minMax"/>
          <c:max val="1.4"/>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b="1"/>
                  <a:t>IRR</a:t>
                </a:r>
              </a:p>
            </c:rich>
          </c:tx>
          <c:overlay val="0"/>
          <c:spPr>
            <a:noFill/>
            <a:ln>
              <a:noFill/>
            </a:ln>
            <a:effectLst/>
          </c:spPr>
          <c:txPr>
            <a:bodyPr rot="-5400000" spcFirstLastPara="1" vertOverflow="ellipsis" vert="horz" wrap="square" anchor="ctr" anchorCtr="1"/>
            <a:lstStyle/>
            <a:p>
              <a:pPr>
                <a:defRPr sz="14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6073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55949074074074"/>
          <c:y val="7.4829931972789115E-2"/>
          <c:w val="0.84489560185185186"/>
          <c:h val="0.72576035138464834"/>
        </c:manualLayout>
      </c:layout>
      <c:lineChart>
        <c:grouping val="standard"/>
        <c:varyColors val="0"/>
        <c:ser>
          <c:idx val="0"/>
          <c:order val="0"/>
          <c:spPr>
            <a:ln w="19050" cap="rnd">
              <a:solidFill>
                <a:schemeClr val="accent1"/>
              </a:solidFill>
              <a:round/>
            </a:ln>
            <a:effectLst/>
          </c:spPr>
          <c:marker>
            <c:symbol val="none"/>
          </c:marker>
          <c:cat>
            <c:strRef>
              <c:f>'F1'!$A$22:$A$26</c:f>
              <c:strCache>
                <c:ptCount val="5"/>
                <c:pt idx="0">
                  <c:v>Sep 2017 - Jul 2018</c:v>
                </c:pt>
                <c:pt idx="1">
                  <c:v>Sep 2018 - May 2019</c:v>
                </c:pt>
                <c:pt idx="2">
                  <c:v>Aug 2019 - Jan 2020</c:v>
                </c:pt>
                <c:pt idx="3">
                  <c:v>Feb 2020</c:v>
                </c:pt>
                <c:pt idx="4">
                  <c:v>May - June 2020</c:v>
                </c:pt>
              </c:strCache>
            </c:strRef>
          </c:cat>
          <c:val>
            <c:numRef>
              <c:f>'F1'!$F$22:$F$26</c:f>
              <c:numCache>
                <c:formatCode>General</c:formatCode>
                <c:ptCount val="5"/>
                <c:pt idx="0">
                  <c:v>0.9456455150268982</c:v>
                </c:pt>
                <c:pt idx="1">
                  <c:v>0.88815544556297776</c:v>
                </c:pt>
                <c:pt idx="2">
                  <c:v>0.86578601222590534</c:v>
                </c:pt>
                <c:pt idx="3">
                  <c:v>1</c:v>
                </c:pt>
                <c:pt idx="4">
                  <c:v>0.72303756575918854</c:v>
                </c:pt>
              </c:numCache>
            </c:numRef>
          </c:val>
          <c:smooth val="0"/>
          <c:extLst>
            <c:ext xmlns:c16="http://schemas.microsoft.com/office/drawing/2014/chart" uri="{C3380CC4-5D6E-409C-BE32-E72D297353CC}">
              <c16:uniqueId val="{00000000-AB2A-43F8-8E37-687E80E39605}"/>
            </c:ext>
          </c:extLst>
        </c:ser>
        <c:ser>
          <c:idx val="1"/>
          <c:order val="1"/>
          <c:spPr>
            <a:ln w="12700" cap="rnd">
              <a:solidFill>
                <a:schemeClr val="accent1"/>
              </a:solidFill>
              <a:prstDash val="dash"/>
              <a:round/>
            </a:ln>
            <a:effectLst/>
          </c:spPr>
          <c:marker>
            <c:symbol val="none"/>
          </c:marker>
          <c:cat>
            <c:strRef>
              <c:f>'F1'!$A$22:$A$26</c:f>
              <c:strCache>
                <c:ptCount val="5"/>
                <c:pt idx="0">
                  <c:v>Sep 2017 - Jul 2018</c:v>
                </c:pt>
                <c:pt idx="1">
                  <c:v>Sep 2018 - May 2019</c:v>
                </c:pt>
                <c:pt idx="2">
                  <c:v>Aug 2019 - Jan 2020</c:v>
                </c:pt>
                <c:pt idx="3">
                  <c:v>Feb 2020</c:v>
                </c:pt>
                <c:pt idx="4">
                  <c:v>May - June 2020</c:v>
                </c:pt>
              </c:strCache>
            </c:strRef>
          </c:cat>
          <c:val>
            <c:numRef>
              <c:f>'F1'!$G$22:$G$26</c:f>
              <c:numCache>
                <c:formatCode>General</c:formatCode>
                <c:ptCount val="5"/>
                <c:pt idx="0">
                  <c:v>0.83525743187480117</c:v>
                </c:pt>
                <c:pt idx="1">
                  <c:v>0.78352500751436183</c:v>
                </c:pt>
                <c:pt idx="2">
                  <c:v>0.70577245156921697</c:v>
                </c:pt>
                <c:pt idx="3">
                  <c:v>1</c:v>
                </c:pt>
                <c:pt idx="4">
                  <c:v>0.63259991656676384</c:v>
                </c:pt>
              </c:numCache>
            </c:numRef>
          </c:val>
          <c:smooth val="0"/>
          <c:extLst>
            <c:ext xmlns:c16="http://schemas.microsoft.com/office/drawing/2014/chart" uri="{C3380CC4-5D6E-409C-BE32-E72D297353CC}">
              <c16:uniqueId val="{00000001-AB2A-43F8-8E37-687E80E39605}"/>
            </c:ext>
          </c:extLst>
        </c:ser>
        <c:ser>
          <c:idx val="2"/>
          <c:order val="2"/>
          <c:spPr>
            <a:ln w="12700" cap="rnd">
              <a:solidFill>
                <a:schemeClr val="accent1"/>
              </a:solidFill>
              <a:prstDash val="dash"/>
              <a:round/>
            </a:ln>
            <a:effectLst/>
          </c:spPr>
          <c:marker>
            <c:symbol val="none"/>
          </c:marker>
          <c:cat>
            <c:strRef>
              <c:f>'F1'!$A$22:$A$26</c:f>
              <c:strCache>
                <c:ptCount val="5"/>
                <c:pt idx="0">
                  <c:v>Sep 2017 - Jul 2018</c:v>
                </c:pt>
                <c:pt idx="1">
                  <c:v>Sep 2018 - May 2019</c:v>
                </c:pt>
                <c:pt idx="2">
                  <c:v>Aug 2019 - Jan 2020</c:v>
                </c:pt>
                <c:pt idx="3">
                  <c:v>Feb 2020</c:v>
                </c:pt>
                <c:pt idx="4">
                  <c:v>May - June 2020</c:v>
                </c:pt>
              </c:strCache>
            </c:strRef>
          </c:cat>
          <c:val>
            <c:numRef>
              <c:f>'F1'!$H$22:$H$26</c:f>
              <c:numCache>
                <c:formatCode>General</c:formatCode>
                <c:ptCount val="5"/>
                <c:pt idx="0">
                  <c:v>1.0706226552307729</c:v>
                </c:pt>
                <c:pt idx="1">
                  <c:v>1.0067580331425641</c:v>
                </c:pt>
                <c:pt idx="2">
                  <c:v>1.0620780356323125</c:v>
                </c:pt>
                <c:pt idx="3">
                  <c:v>1</c:v>
                </c:pt>
                <c:pt idx="4">
                  <c:v>0.82640443048830803</c:v>
                </c:pt>
              </c:numCache>
            </c:numRef>
          </c:val>
          <c:smooth val="0"/>
          <c:extLst>
            <c:ext xmlns:c16="http://schemas.microsoft.com/office/drawing/2014/chart" uri="{C3380CC4-5D6E-409C-BE32-E72D297353CC}">
              <c16:uniqueId val="{00000002-AB2A-43F8-8E37-687E80E39605}"/>
            </c:ext>
          </c:extLst>
        </c:ser>
        <c:dLbls>
          <c:showLegendKey val="0"/>
          <c:showVal val="0"/>
          <c:showCatName val="0"/>
          <c:showSerName val="0"/>
          <c:showPercent val="0"/>
          <c:showBubbleSize val="0"/>
        </c:dLbls>
        <c:smooth val="0"/>
        <c:axId val="1860738656"/>
        <c:axId val="1892474272"/>
      </c:lineChart>
      <c:catAx>
        <c:axId val="186073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92474272"/>
        <c:crosses val="autoZero"/>
        <c:auto val="1"/>
        <c:lblAlgn val="ctr"/>
        <c:lblOffset val="100"/>
        <c:noMultiLvlLbl val="0"/>
      </c:catAx>
      <c:valAx>
        <c:axId val="18924742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b="1"/>
                  <a:t>IRR</a:t>
                </a:r>
              </a:p>
            </c:rich>
          </c:tx>
          <c:overlay val="0"/>
          <c:spPr>
            <a:noFill/>
            <a:ln>
              <a:noFill/>
            </a:ln>
            <a:effectLst/>
          </c:spPr>
          <c:txPr>
            <a:bodyPr rot="-5400000" spcFirstLastPara="1" vertOverflow="ellipsis" vert="horz" wrap="square" anchor="ctr" anchorCtr="1"/>
            <a:lstStyle/>
            <a:p>
              <a:pPr>
                <a:defRPr sz="14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6073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23634259259259"/>
          <c:y val="7.4829931972789115E-2"/>
          <c:w val="0.82725671296296299"/>
          <c:h val="0.72576035138464834"/>
        </c:manualLayout>
      </c:layout>
      <c:lineChart>
        <c:grouping val="standard"/>
        <c:varyColors val="0"/>
        <c:ser>
          <c:idx val="0"/>
          <c:order val="0"/>
          <c:spPr>
            <a:ln w="19050" cap="rnd">
              <a:solidFill>
                <a:schemeClr val="accent1"/>
              </a:solidFill>
              <a:round/>
            </a:ln>
            <a:effectLst/>
          </c:spPr>
          <c:marker>
            <c:symbol val="none"/>
          </c:marker>
          <c:cat>
            <c:strRef>
              <c:f>'F1'!$A$32:$A$36</c:f>
              <c:strCache>
                <c:ptCount val="5"/>
                <c:pt idx="0">
                  <c:v>Sep 2017 - Jul 2018</c:v>
                </c:pt>
                <c:pt idx="1">
                  <c:v>Sep 2018 - May 2019</c:v>
                </c:pt>
                <c:pt idx="2">
                  <c:v>Aug 2019 - Jan 2020</c:v>
                </c:pt>
                <c:pt idx="3">
                  <c:v>Feb 2020</c:v>
                </c:pt>
                <c:pt idx="4">
                  <c:v>May - June 2020</c:v>
                </c:pt>
              </c:strCache>
            </c:strRef>
          </c:cat>
          <c:val>
            <c:numRef>
              <c:f>'F1'!$F$32:$F$36</c:f>
              <c:numCache>
                <c:formatCode>General</c:formatCode>
                <c:ptCount val="5"/>
                <c:pt idx="0">
                  <c:v>1.0947880687327478</c:v>
                </c:pt>
                <c:pt idx="1">
                  <c:v>1.0413588012119799</c:v>
                </c:pt>
                <c:pt idx="2">
                  <c:v>0.94484130198345351</c:v>
                </c:pt>
                <c:pt idx="3">
                  <c:v>1</c:v>
                </c:pt>
                <c:pt idx="4">
                  <c:v>0.83079973994317413</c:v>
                </c:pt>
              </c:numCache>
            </c:numRef>
          </c:val>
          <c:smooth val="0"/>
          <c:extLst>
            <c:ext xmlns:c16="http://schemas.microsoft.com/office/drawing/2014/chart" uri="{C3380CC4-5D6E-409C-BE32-E72D297353CC}">
              <c16:uniqueId val="{00000000-00CE-4246-960E-1E490A6C80B8}"/>
            </c:ext>
          </c:extLst>
        </c:ser>
        <c:ser>
          <c:idx val="1"/>
          <c:order val="1"/>
          <c:spPr>
            <a:ln w="12700" cap="rnd">
              <a:solidFill>
                <a:schemeClr val="accent1"/>
              </a:solidFill>
              <a:prstDash val="dash"/>
              <a:round/>
            </a:ln>
            <a:effectLst/>
          </c:spPr>
          <c:marker>
            <c:symbol val="none"/>
          </c:marker>
          <c:cat>
            <c:strRef>
              <c:f>'F1'!$A$32:$A$36</c:f>
              <c:strCache>
                <c:ptCount val="5"/>
                <c:pt idx="0">
                  <c:v>Sep 2017 - Jul 2018</c:v>
                </c:pt>
                <c:pt idx="1">
                  <c:v>Sep 2018 - May 2019</c:v>
                </c:pt>
                <c:pt idx="2">
                  <c:v>Aug 2019 - Jan 2020</c:v>
                </c:pt>
                <c:pt idx="3">
                  <c:v>Feb 2020</c:v>
                </c:pt>
                <c:pt idx="4">
                  <c:v>May - June 2020</c:v>
                </c:pt>
              </c:strCache>
            </c:strRef>
          </c:cat>
          <c:val>
            <c:numRef>
              <c:f>'F1'!$G$32:$G$36</c:f>
              <c:numCache>
                <c:formatCode>General</c:formatCode>
                <c:ptCount val="5"/>
                <c:pt idx="0">
                  <c:v>0.96430639281505981</c:v>
                </c:pt>
                <c:pt idx="1">
                  <c:v>0.91726955207708527</c:v>
                </c:pt>
                <c:pt idx="2">
                  <c:v>0.77065120559764044</c:v>
                </c:pt>
                <c:pt idx="3">
                  <c:v>1</c:v>
                </c:pt>
                <c:pt idx="4">
                  <c:v>0.72895899269706932</c:v>
                </c:pt>
              </c:numCache>
            </c:numRef>
          </c:val>
          <c:smooth val="0"/>
          <c:extLst>
            <c:ext xmlns:c16="http://schemas.microsoft.com/office/drawing/2014/chart" uri="{C3380CC4-5D6E-409C-BE32-E72D297353CC}">
              <c16:uniqueId val="{00000001-00CE-4246-960E-1E490A6C80B8}"/>
            </c:ext>
          </c:extLst>
        </c:ser>
        <c:ser>
          <c:idx val="2"/>
          <c:order val="2"/>
          <c:spPr>
            <a:ln w="12700" cap="rnd">
              <a:solidFill>
                <a:schemeClr val="accent1"/>
              </a:solidFill>
              <a:prstDash val="dash"/>
              <a:round/>
            </a:ln>
            <a:effectLst/>
          </c:spPr>
          <c:marker>
            <c:symbol val="none"/>
          </c:marker>
          <c:cat>
            <c:strRef>
              <c:f>'F1'!$A$32:$A$36</c:f>
              <c:strCache>
                <c:ptCount val="5"/>
                <c:pt idx="0">
                  <c:v>Sep 2017 - Jul 2018</c:v>
                </c:pt>
                <c:pt idx="1">
                  <c:v>Sep 2018 - May 2019</c:v>
                </c:pt>
                <c:pt idx="2">
                  <c:v>Aug 2019 - Jan 2020</c:v>
                </c:pt>
                <c:pt idx="3">
                  <c:v>Feb 2020</c:v>
                </c:pt>
                <c:pt idx="4">
                  <c:v>May - June 2020</c:v>
                </c:pt>
              </c:strCache>
            </c:strRef>
          </c:cat>
          <c:val>
            <c:numRef>
              <c:f>'F1'!$H$32:$H$36</c:f>
              <c:numCache>
                <c:formatCode>General</c:formatCode>
                <c:ptCount val="5"/>
                <c:pt idx="0">
                  <c:v>1.2429252823727377</c:v>
                </c:pt>
                <c:pt idx="1">
                  <c:v>1.1822349825152805</c:v>
                </c:pt>
                <c:pt idx="2">
                  <c:v>1.1584036574808076</c:v>
                </c:pt>
                <c:pt idx="3">
                  <c:v>1</c:v>
                </c:pt>
                <c:pt idx="4">
                  <c:v>0.94686826801197543</c:v>
                </c:pt>
              </c:numCache>
            </c:numRef>
          </c:val>
          <c:smooth val="0"/>
          <c:extLst>
            <c:ext xmlns:c16="http://schemas.microsoft.com/office/drawing/2014/chart" uri="{C3380CC4-5D6E-409C-BE32-E72D297353CC}">
              <c16:uniqueId val="{00000002-00CE-4246-960E-1E490A6C80B8}"/>
            </c:ext>
          </c:extLst>
        </c:ser>
        <c:dLbls>
          <c:showLegendKey val="0"/>
          <c:showVal val="0"/>
          <c:showCatName val="0"/>
          <c:showSerName val="0"/>
          <c:showPercent val="0"/>
          <c:showBubbleSize val="0"/>
        </c:dLbls>
        <c:smooth val="0"/>
        <c:axId val="1860738656"/>
        <c:axId val="1892474272"/>
      </c:lineChart>
      <c:catAx>
        <c:axId val="1860738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92474272"/>
        <c:crosses val="autoZero"/>
        <c:auto val="1"/>
        <c:lblAlgn val="ctr"/>
        <c:lblOffset val="100"/>
        <c:noMultiLvlLbl val="0"/>
      </c:catAx>
      <c:valAx>
        <c:axId val="1892474272"/>
        <c:scaling>
          <c:orientation val="minMax"/>
          <c:max val="1.4"/>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b="1"/>
                  <a:t>IRR</a:t>
                </a:r>
              </a:p>
            </c:rich>
          </c:tx>
          <c:overlay val="0"/>
          <c:spPr>
            <a:noFill/>
            <a:ln>
              <a:noFill/>
            </a:ln>
            <a:effectLst/>
          </c:spPr>
          <c:txPr>
            <a:bodyPr rot="-5400000" spcFirstLastPara="1" vertOverflow="ellipsis" vert="horz" wrap="square" anchor="ctr" anchorCtr="1"/>
            <a:lstStyle/>
            <a:p>
              <a:pPr>
                <a:defRPr sz="14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18607386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84487868974778"/>
          <c:y val="5.5979643765903309E-2"/>
          <c:w val="0.70508592323760999"/>
          <c:h val="0.73931985952178148"/>
        </c:manualLayout>
      </c:layout>
      <c:lineChart>
        <c:grouping val="standard"/>
        <c:varyColors val="0"/>
        <c:ser>
          <c:idx val="0"/>
          <c:order val="0"/>
          <c:spPr>
            <a:ln w="28575" cap="rnd">
              <a:noFill/>
              <a:round/>
            </a:ln>
            <a:effectLst/>
          </c:spPr>
          <c:marker>
            <c:symbol val="diamond"/>
            <c:size val="10"/>
            <c:spPr>
              <a:solidFill>
                <a:schemeClr val="accent1"/>
              </a:solidFill>
              <a:ln w="9525">
                <a:solidFill>
                  <a:schemeClr val="accent1"/>
                </a:solidFill>
              </a:ln>
              <a:effectLst/>
            </c:spPr>
          </c:marker>
          <c:errBars>
            <c:errDir val="y"/>
            <c:errBarType val="both"/>
            <c:errValType val="cust"/>
            <c:noEndCap val="0"/>
            <c:plus>
              <c:numRef>
                <c:f>'T3'!$C$11:$E$11</c:f>
                <c:numCache>
                  <c:formatCode>General</c:formatCode>
                  <c:ptCount val="3"/>
                  <c:pt idx="0">
                    <c:v>1.656828</c:v>
                  </c:pt>
                  <c:pt idx="1">
                    <c:v>3.7590200000000014</c:v>
                  </c:pt>
                  <c:pt idx="2">
                    <c:v>2.2230819999999989</c:v>
                  </c:pt>
                </c:numCache>
              </c:numRef>
            </c:plus>
            <c:minus>
              <c:numRef>
                <c:f>'T3'!$C$9:$E$9</c:f>
                <c:numCache>
                  <c:formatCode>General</c:formatCode>
                  <c:ptCount val="3"/>
                  <c:pt idx="0">
                    <c:v>1.6568268000000002</c:v>
                  </c:pt>
                  <c:pt idx="1">
                    <c:v>3.75901</c:v>
                  </c:pt>
                  <c:pt idx="2">
                    <c:v>2.2230820000000007</c:v>
                  </c:pt>
                </c:numCache>
              </c:numRef>
            </c:minus>
            <c:spPr>
              <a:noFill/>
              <a:ln w="9525" cap="flat" cmpd="sng" algn="ctr">
                <a:solidFill>
                  <a:schemeClr val="tx1">
                    <a:lumMod val="65000"/>
                    <a:lumOff val="35000"/>
                  </a:schemeClr>
                </a:solidFill>
                <a:round/>
              </a:ln>
              <a:effectLst/>
            </c:spPr>
          </c:errBars>
          <c:cat>
            <c:strRef>
              <c:f>'T3'!$C$8:$E$8</c:f>
              <c:strCache>
                <c:ptCount val="3"/>
                <c:pt idx="0">
                  <c:v>Drinking alone</c:v>
                </c:pt>
                <c:pt idx="1">
                  <c:v>Drinking with others in person</c:v>
                </c:pt>
                <c:pt idx="2">
                  <c:v>Drinking with others virtually</c:v>
                </c:pt>
              </c:strCache>
            </c:strRef>
          </c:cat>
          <c:val>
            <c:numRef>
              <c:f>'T3'!$C$10:$E$10</c:f>
              <c:numCache>
                <c:formatCode>0.00</c:formatCode>
                <c:ptCount val="3"/>
                <c:pt idx="0">
                  <c:v>2.1531030000000002</c:v>
                </c:pt>
                <c:pt idx="1">
                  <c:v>-13.79766</c:v>
                </c:pt>
                <c:pt idx="2">
                  <c:v>7.7965980000000004</c:v>
                </c:pt>
              </c:numCache>
            </c:numRef>
          </c:val>
          <c:smooth val="0"/>
          <c:extLst>
            <c:ext xmlns:c16="http://schemas.microsoft.com/office/drawing/2014/chart" uri="{C3380CC4-5D6E-409C-BE32-E72D297353CC}">
              <c16:uniqueId val="{00000000-7C3F-444F-B760-6BFBCC0A9065}"/>
            </c:ext>
          </c:extLst>
        </c:ser>
        <c:dLbls>
          <c:showLegendKey val="0"/>
          <c:showVal val="0"/>
          <c:showCatName val="0"/>
          <c:showSerName val="0"/>
          <c:showPercent val="0"/>
          <c:showBubbleSize val="0"/>
        </c:dLbls>
        <c:marker val="1"/>
        <c:smooth val="0"/>
        <c:axId val="437362831"/>
        <c:axId val="253891999"/>
      </c:lineChart>
      <c:catAx>
        <c:axId val="4373628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53891999"/>
        <c:crossesAt val="-100"/>
        <c:auto val="1"/>
        <c:lblAlgn val="ctr"/>
        <c:lblOffset val="100"/>
        <c:noMultiLvlLbl val="0"/>
      </c:catAx>
      <c:valAx>
        <c:axId val="253891999"/>
        <c:scaling>
          <c:orientation val="minMax"/>
          <c:max val="20"/>
          <c:min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b="1"/>
                  <a:t>Change in proportion</a:t>
                </a:r>
              </a:p>
            </c:rich>
          </c:tx>
          <c:overlay val="0"/>
          <c:spPr>
            <a:noFill/>
            <a:ln>
              <a:noFill/>
            </a:ln>
            <a:effectLst/>
          </c:spPr>
          <c:txPr>
            <a:bodyPr rot="-5400000" spcFirstLastPara="1" vertOverflow="ellipsis" vert="horz" wrap="square" anchor="ctr" anchorCtr="1"/>
            <a:lstStyle/>
            <a:p>
              <a:pPr>
                <a:defRPr sz="16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437362831"/>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5277777777778"/>
          <c:y val="6.2188390313390317E-2"/>
          <c:w val="0.85031944444444441"/>
          <c:h val="0.75755297364672369"/>
        </c:manualLayout>
      </c:layout>
      <c:barChart>
        <c:barDir val="col"/>
        <c:grouping val="clustered"/>
        <c:varyColors val="0"/>
        <c:ser>
          <c:idx val="2"/>
          <c:order val="2"/>
          <c:spPr>
            <a:noFill/>
            <a:ln>
              <a:noFill/>
            </a:ln>
            <a:effectLst/>
          </c:spPr>
          <c:invertIfNegative val="0"/>
          <c:cat>
            <c:strRef>
              <c:f>'F1'!$B$1:$C$1</c:f>
              <c:strCache>
                <c:ptCount val="2"/>
                <c:pt idx="0">
                  <c:v>Aug 2019 - Mar 2020</c:v>
                </c:pt>
                <c:pt idx="1">
                  <c:v>May - June 2020</c:v>
                </c:pt>
              </c:strCache>
            </c:strRef>
          </c:cat>
          <c:val>
            <c:numLit>
              <c:formatCode>General</c:formatCode>
              <c:ptCount val="1"/>
              <c:pt idx="0">
                <c:v>0</c:v>
              </c:pt>
            </c:numLit>
          </c:val>
          <c:extLst>
            <c:ext xmlns:c16="http://schemas.microsoft.com/office/drawing/2014/chart" uri="{C3380CC4-5D6E-409C-BE32-E72D297353CC}">
              <c16:uniqueId val="{00000000-36E7-4BCB-AEC7-898DD386931D}"/>
            </c:ext>
          </c:extLst>
        </c:ser>
        <c:dLbls>
          <c:showLegendKey val="0"/>
          <c:showVal val="0"/>
          <c:showCatName val="0"/>
          <c:showSerName val="0"/>
          <c:showPercent val="0"/>
          <c:showBubbleSize val="0"/>
        </c:dLbls>
        <c:gapWidth val="150"/>
        <c:axId val="297774543"/>
        <c:axId val="245941407"/>
      </c:barChart>
      <c:scatterChart>
        <c:scatterStyle val="lineMarker"/>
        <c:varyColors val="0"/>
        <c:ser>
          <c:idx val="0"/>
          <c:order val="0"/>
          <c:tx>
            <c:strRef>
              <c:f>'F1'!$A$2</c:f>
              <c:strCache>
                <c:ptCount val="1"/>
                <c:pt idx="0">
                  <c:v>Male</c:v>
                </c:pt>
              </c:strCache>
            </c:strRef>
          </c:tx>
          <c:spPr>
            <a:ln w="25400" cap="rnd">
              <a:noFill/>
              <a:round/>
            </a:ln>
            <a:effectLst/>
          </c:spPr>
          <c:marker>
            <c:symbol val="diamond"/>
            <c:size val="10"/>
            <c:spPr>
              <a:solidFill>
                <a:srgbClr val="F05133"/>
              </a:solidFill>
              <a:ln w="9525">
                <a:solidFill>
                  <a:srgbClr val="F05133"/>
                </a:solidFill>
              </a:ln>
              <a:effectLst/>
            </c:spPr>
          </c:marker>
          <c:errBars>
            <c:errDir val="y"/>
            <c:errBarType val="both"/>
            <c:errValType val="cust"/>
            <c:noEndCap val="0"/>
            <c:plus>
              <c:numRef>
                <c:f>'F1'!$B$8:$C$8</c:f>
                <c:numCache>
                  <c:formatCode>General</c:formatCode>
                  <c:ptCount val="2"/>
                  <c:pt idx="0">
                    <c:v>0</c:v>
                  </c:pt>
                  <c:pt idx="1">
                    <c:v>0.90001979999999993</c:v>
                  </c:pt>
                </c:numCache>
              </c:numRef>
            </c:plus>
            <c:minus>
              <c:numRef>
                <c:f>'F1'!$B$5:$C$5</c:f>
                <c:numCache>
                  <c:formatCode>General</c:formatCode>
                  <c:ptCount val="2"/>
                  <c:pt idx="0">
                    <c:v>0</c:v>
                  </c:pt>
                  <c:pt idx="1">
                    <c:v>0.90001949999999997</c:v>
                  </c:pt>
                </c:numCache>
              </c:numRef>
            </c:minus>
            <c:spPr>
              <a:noFill/>
              <a:ln w="9525" cap="flat" cmpd="sng" algn="ctr">
                <a:solidFill>
                  <a:schemeClr val="tx1">
                    <a:lumMod val="65000"/>
                    <a:lumOff val="35000"/>
                  </a:schemeClr>
                </a:solidFill>
                <a:round/>
              </a:ln>
              <a:effectLst/>
            </c:spPr>
          </c:errBars>
          <c:xVal>
            <c:numLit>
              <c:formatCode>General</c:formatCode>
              <c:ptCount val="2"/>
              <c:pt idx="0">
                <c:v>0.9</c:v>
              </c:pt>
              <c:pt idx="1">
                <c:v>1.9</c:v>
              </c:pt>
            </c:numLit>
          </c:xVal>
          <c:yVal>
            <c:numRef>
              <c:f>'F1'!$B$2:$C$2</c:f>
              <c:numCache>
                <c:formatCode>General</c:formatCode>
                <c:ptCount val="2"/>
                <c:pt idx="0">
                  <c:v>0</c:v>
                </c:pt>
                <c:pt idx="1">
                  <c:v>0.94950420000000002</c:v>
                </c:pt>
              </c:numCache>
            </c:numRef>
          </c:yVal>
          <c:smooth val="0"/>
          <c:extLst>
            <c:ext xmlns:c16="http://schemas.microsoft.com/office/drawing/2014/chart" uri="{C3380CC4-5D6E-409C-BE32-E72D297353CC}">
              <c16:uniqueId val="{00000001-36E7-4BCB-AEC7-898DD386931D}"/>
            </c:ext>
          </c:extLst>
        </c:ser>
        <c:ser>
          <c:idx val="1"/>
          <c:order val="1"/>
          <c:tx>
            <c:strRef>
              <c:f>'F1'!$A$3</c:f>
              <c:strCache>
                <c:ptCount val="1"/>
                <c:pt idx="0">
                  <c:v>Female</c:v>
                </c:pt>
              </c:strCache>
            </c:strRef>
          </c:tx>
          <c:spPr>
            <a:ln w="25400" cap="rnd">
              <a:noFill/>
              <a:round/>
            </a:ln>
            <a:effectLst/>
          </c:spPr>
          <c:marker>
            <c:symbol val="diamond"/>
            <c:size val="10"/>
            <c:spPr>
              <a:solidFill>
                <a:srgbClr val="FFB800"/>
              </a:solidFill>
              <a:ln w="9525">
                <a:solidFill>
                  <a:srgbClr val="FFB800"/>
                </a:solidFill>
              </a:ln>
              <a:effectLst/>
            </c:spPr>
          </c:marker>
          <c:errBars>
            <c:errDir val="y"/>
            <c:errBarType val="both"/>
            <c:errValType val="cust"/>
            <c:noEndCap val="0"/>
            <c:plus>
              <c:numRef>
                <c:f>'F1'!$B$9:$C$9</c:f>
                <c:numCache>
                  <c:formatCode>General</c:formatCode>
                  <c:ptCount val="2"/>
                  <c:pt idx="0">
                    <c:v>1.247395</c:v>
                  </c:pt>
                  <c:pt idx="1">
                    <c:v>1.2032359999999995</c:v>
                  </c:pt>
                </c:numCache>
              </c:numRef>
            </c:plus>
            <c:minus>
              <c:numRef>
                <c:f>'F1'!$B$6:$C$6</c:f>
                <c:numCache>
                  <c:formatCode>General</c:formatCode>
                  <c:ptCount val="2"/>
                  <c:pt idx="0">
                    <c:v>1.2473960000000002</c:v>
                  </c:pt>
                  <c:pt idx="1">
                    <c:v>1.2032360000000004</c:v>
                  </c:pt>
                </c:numCache>
              </c:numRef>
            </c:minus>
            <c:spPr>
              <a:noFill/>
              <a:ln w="9525" cap="flat" cmpd="sng" algn="ctr">
                <a:solidFill>
                  <a:schemeClr val="tx1">
                    <a:lumMod val="65000"/>
                    <a:lumOff val="35000"/>
                  </a:schemeClr>
                </a:solidFill>
                <a:round/>
              </a:ln>
              <a:effectLst/>
            </c:spPr>
          </c:errBars>
          <c:xVal>
            <c:numLit>
              <c:formatCode>General</c:formatCode>
              <c:ptCount val="2"/>
              <c:pt idx="0">
                <c:v>1.1000000000000001</c:v>
              </c:pt>
              <c:pt idx="1">
                <c:v>2.1</c:v>
              </c:pt>
            </c:numLit>
          </c:xVal>
          <c:yVal>
            <c:numRef>
              <c:f>'F1'!$B$3:$C$3</c:f>
              <c:numCache>
                <c:formatCode>General</c:formatCode>
                <c:ptCount val="2"/>
                <c:pt idx="0">
                  <c:v>2.6046520000000002</c:v>
                </c:pt>
                <c:pt idx="1">
                  <c:v>4.1390520000000004</c:v>
                </c:pt>
              </c:numCache>
            </c:numRef>
          </c:yVal>
          <c:smooth val="0"/>
          <c:extLst>
            <c:ext xmlns:c16="http://schemas.microsoft.com/office/drawing/2014/chart" uri="{C3380CC4-5D6E-409C-BE32-E72D297353CC}">
              <c16:uniqueId val="{00000002-36E7-4BCB-AEC7-898DD386931D}"/>
            </c:ext>
          </c:extLst>
        </c:ser>
        <c:dLbls>
          <c:showLegendKey val="0"/>
          <c:showVal val="0"/>
          <c:showCatName val="0"/>
          <c:showSerName val="0"/>
          <c:showPercent val="0"/>
          <c:showBubbleSize val="0"/>
        </c:dLbls>
        <c:axId val="297774543"/>
        <c:axId val="245941407"/>
      </c:scatterChart>
      <c:catAx>
        <c:axId val="297774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245941407"/>
        <c:crossesAt val="-15"/>
        <c:auto val="0"/>
        <c:lblAlgn val="ctr"/>
        <c:lblOffset val="100"/>
        <c:tickMarkSkip val="1"/>
        <c:noMultiLvlLbl val="0"/>
      </c:catAx>
      <c:valAx>
        <c:axId val="245941407"/>
        <c:scaling>
          <c:orientation val="minMax"/>
          <c:min val="-1"/>
        </c:scaling>
        <c:delete val="0"/>
        <c:axPos val="l"/>
        <c:majorGridlines>
          <c:spPr>
            <a:ln w="9525" cap="flat" cmpd="sng" algn="ctr">
              <a:solidFill>
                <a:srgbClr val="D9D9D9"/>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b="1"/>
                  <a:t>Change in mean</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297774543"/>
        <c:crossesAt val="0"/>
        <c:crossBetween val="between"/>
      </c:valAx>
      <c:spPr>
        <a:noFill/>
        <a:ln>
          <a:noFill/>
        </a:ln>
        <a:effectLst/>
      </c:spPr>
    </c:plotArea>
    <c:legend>
      <c:legendPos val="b"/>
      <c:legendEntry>
        <c:idx val="0"/>
        <c:delete val="1"/>
      </c:legendEntry>
      <c:layout>
        <c:manualLayout>
          <c:xMode val="edge"/>
          <c:yMode val="edge"/>
          <c:x val="0.33876805555555561"/>
          <c:y val="0.92214431980056977"/>
          <c:w val="0.35333159722222224"/>
          <c:h val="7.785568019943020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sz="1400">
          <a:solidFill>
            <a:schemeClr val="tx1"/>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5277777777778"/>
          <c:y val="6.2188390313390317E-2"/>
          <c:w val="0.85031944444444441"/>
          <c:h val="0.75755297364672369"/>
        </c:manualLayout>
      </c:layout>
      <c:barChart>
        <c:barDir val="col"/>
        <c:grouping val="clustered"/>
        <c:varyColors val="0"/>
        <c:ser>
          <c:idx val="2"/>
          <c:order val="2"/>
          <c:spPr>
            <a:noFill/>
          </c:spPr>
          <c:invertIfNegative val="0"/>
          <c:cat>
            <c:strRef>
              <c:f>'F1'!$B$1:$C$1</c:f>
              <c:strCache>
                <c:ptCount val="2"/>
                <c:pt idx="0">
                  <c:v>Aug 2019 - Mar 2020</c:v>
                </c:pt>
                <c:pt idx="1">
                  <c:v>May - June 2020</c:v>
                </c:pt>
              </c:strCache>
            </c:strRef>
          </c:cat>
          <c:val>
            <c:numLit>
              <c:formatCode>General</c:formatCode>
              <c:ptCount val="1"/>
              <c:pt idx="0">
                <c:v>0</c:v>
              </c:pt>
            </c:numLit>
          </c:val>
          <c:extLst>
            <c:ext xmlns:c16="http://schemas.microsoft.com/office/drawing/2014/chart" uri="{C3380CC4-5D6E-409C-BE32-E72D297353CC}">
              <c16:uniqueId val="{00000000-B4B0-4524-85D5-453F5369ACFE}"/>
            </c:ext>
          </c:extLst>
        </c:ser>
        <c:dLbls>
          <c:showLegendKey val="0"/>
          <c:showVal val="0"/>
          <c:showCatName val="0"/>
          <c:showSerName val="0"/>
          <c:showPercent val="0"/>
          <c:showBubbleSize val="0"/>
        </c:dLbls>
        <c:gapWidth val="150"/>
        <c:axId val="297774543"/>
        <c:axId val="245941407"/>
      </c:barChart>
      <c:scatterChart>
        <c:scatterStyle val="lineMarker"/>
        <c:varyColors val="0"/>
        <c:ser>
          <c:idx val="0"/>
          <c:order val="0"/>
          <c:tx>
            <c:strRef>
              <c:f>'F1'!$A$2</c:f>
              <c:strCache>
                <c:ptCount val="1"/>
                <c:pt idx="0">
                  <c:v>Male</c:v>
                </c:pt>
              </c:strCache>
            </c:strRef>
          </c:tx>
          <c:spPr>
            <a:ln w="19050">
              <a:noFill/>
            </a:ln>
          </c:spPr>
          <c:marker>
            <c:symbol val="diamond"/>
            <c:size val="10"/>
            <c:spPr>
              <a:solidFill>
                <a:srgbClr val="F05133"/>
              </a:solidFill>
              <a:ln>
                <a:solidFill>
                  <a:srgbClr val="F05133"/>
                </a:solidFill>
              </a:ln>
            </c:spPr>
          </c:marker>
          <c:errBars>
            <c:errDir val="y"/>
            <c:errBarType val="both"/>
            <c:errValType val="cust"/>
            <c:noEndCap val="0"/>
            <c:plus>
              <c:numRef>
                <c:f>'F1'!$B$21:$C$21</c:f>
                <c:numCache>
                  <c:formatCode>General</c:formatCode>
                  <c:ptCount val="2"/>
                  <c:pt idx="0">
                    <c:v>0</c:v>
                  </c:pt>
                  <c:pt idx="1">
                    <c:v>0.82329500000000011</c:v>
                  </c:pt>
                </c:numCache>
              </c:numRef>
            </c:plus>
            <c:minus>
              <c:numRef>
                <c:f>'F1'!$B$18:$C$18</c:f>
                <c:numCache>
                  <c:formatCode>General</c:formatCode>
                  <c:ptCount val="2"/>
                  <c:pt idx="0">
                    <c:v>0</c:v>
                  </c:pt>
                  <c:pt idx="1">
                    <c:v>0.8232953999999999</c:v>
                  </c:pt>
                </c:numCache>
              </c:numRef>
            </c:minus>
          </c:errBars>
          <c:xVal>
            <c:numLit>
              <c:formatCode>General</c:formatCode>
              <c:ptCount val="2"/>
              <c:pt idx="0">
                <c:v>0.9</c:v>
              </c:pt>
              <c:pt idx="1">
                <c:v>1.9</c:v>
              </c:pt>
            </c:numLit>
          </c:xVal>
          <c:yVal>
            <c:numRef>
              <c:f>'F1'!$B$15:$C$15</c:f>
              <c:numCache>
                <c:formatCode>General</c:formatCode>
                <c:ptCount val="2"/>
                <c:pt idx="0">
                  <c:v>0</c:v>
                </c:pt>
                <c:pt idx="1">
                  <c:v>0.50759299999999996</c:v>
                </c:pt>
              </c:numCache>
            </c:numRef>
          </c:yVal>
          <c:smooth val="0"/>
          <c:extLst>
            <c:ext xmlns:c16="http://schemas.microsoft.com/office/drawing/2014/chart" uri="{C3380CC4-5D6E-409C-BE32-E72D297353CC}">
              <c16:uniqueId val="{00000001-B4B0-4524-85D5-453F5369ACFE}"/>
            </c:ext>
          </c:extLst>
        </c:ser>
        <c:ser>
          <c:idx val="1"/>
          <c:order val="1"/>
          <c:tx>
            <c:strRef>
              <c:f>'F1'!$A$3</c:f>
              <c:strCache>
                <c:ptCount val="1"/>
                <c:pt idx="0">
                  <c:v>Female</c:v>
                </c:pt>
              </c:strCache>
            </c:strRef>
          </c:tx>
          <c:spPr>
            <a:ln w="19050">
              <a:noFill/>
            </a:ln>
          </c:spPr>
          <c:marker>
            <c:symbol val="diamond"/>
            <c:size val="10"/>
            <c:spPr>
              <a:solidFill>
                <a:srgbClr val="FFB800"/>
              </a:solidFill>
              <a:ln>
                <a:solidFill>
                  <a:srgbClr val="FFB800"/>
                </a:solidFill>
              </a:ln>
            </c:spPr>
          </c:marker>
          <c:errBars>
            <c:errDir val="y"/>
            <c:errBarType val="both"/>
            <c:errValType val="cust"/>
            <c:noEndCap val="0"/>
            <c:plus>
              <c:numRef>
                <c:f>'F1'!$B$22:$C$22</c:f>
                <c:numCache>
                  <c:formatCode>General</c:formatCode>
                  <c:ptCount val="2"/>
                  <c:pt idx="0">
                    <c:v>1.1022989999999999</c:v>
                  </c:pt>
                  <c:pt idx="1">
                    <c:v>1.0657559999999999</c:v>
                  </c:pt>
                </c:numCache>
              </c:numRef>
            </c:plus>
            <c:minus>
              <c:numRef>
                <c:f>'F1'!$B$19:$C$19</c:f>
                <c:numCache>
                  <c:formatCode>General</c:formatCode>
                  <c:ptCount val="2"/>
                  <c:pt idx="0">
                    <c:v>1.102298</c:v>
                  </c:pt>
                  <c:pt idx="1">
                    <c:v>1.0657559999999999</c:v>
                  </c:pt>
                </c:numCache>
              </c:numRef>
            </c:minus>
          </c:errBars>
          <c:xVal>
            <c:numLit>
              <c:formatCode>General</c:formatCode>
              <c:ptCount val="2"/>
              <c:pt idx="0">
                <c:v>1.1000000000000001</c:v>
              </c:pt>
              <c:pt idx="1">
                <c:v>2.1</c:v>
              </c:pt>
            </c:numLit>
          </c:xVal>
          <c:yVal>
            <c:numRef>
              <c:f>'F1'!$B$16:$C$16</c:f>
              <c:numCache>
                <c:formatCode>General</c:formatCode>
                <c:ptCount val="2"/>
                <c:pt idx="0">
                  <c:v>2.5702940000000001</c:v>
                </c:pt>
                <c:pt idx="1">
                  <c:v>3.5454110000000001</c:v>
                </c:pt>
              </c:numCache>
            </c:numRef>
          </c:yVal>
          <c:smooth val="0"/>
          <c:extLst>
            <c:ext xmlns:c16="http://schemas.microsoft.com/office/drawing/2014/chart" uri="{C3380CC4-5D6E-409C-BE32-E72D297353CC}">
              <c16:uniqueId val="{00000002-B4B0-4524-85D5-453F5369ACFE}"/>
            </c:ext>
          </c:extLst>
        </c:ser>
        <c:dLbls>
          <c:showLegendKey val="0"/>
          <c:showVal val="0"/>
          <c:showCatName val="0"/>
          <c:showSerName val="0"/>
          <c:showPercent val="0"/>
          <c:showBubbleSize val="0"/>
        </c:dLbls>
        <c:axId val="297774543"/>
        <c:axId val="245941407"/>
      </c:scatterChart>
      <c:catAx>
        <c:axId val="297774543"/>
        <c:scaling>
          <c:orientation val="minMax"/>
        </c:scaling>
        <c:delete val="0"/>
        <c:axPos val="b"/>
        <c:numFmt formatCode="General" sourceLinked="1"/>
        <c:majorTickMark val="none"/>
        <c:minorTickMark val="none"/>
        <c:tickLblPos val="nextTo"/>
        <c:spPr>
          <a:noFill/>
          <a:ln>
            <a:noFill/>
          </a:ln>
        </c:spPr>
        <c:crossAx val="245941407"/>
        <c:crossesAt val="-6"/>
        <c:auto val="0"/>
        <c:lblAlgn val="ctr"/>
        <c:lblOffset val="100"/>
        <c:tickMarkSkip val="1"/>
        <c:noMultiLvlLbl val="0"/>
      </c:catAx>
      <c:valAx>
        <c:axId val="245941407"/>
        <c:scaling>
          <c:orientation val="minMax"/>
          <c:min val="-1"/>
        </c:scaling>
        <c:delete val="0"/>
        <c:axPos val="l"/>
        <c:majorGridlines>
          <c:spPr>
            <a:ln>
              <a:solidFill>
                <a:srgbClr val="D9D9D9"/>
              </a:solidFill>
            </a:ln>
          </c:spPr>
        </c:majorGridlines>
        <c:title>
          <c:tx>
            <c:rich>
              <a:bodyPr/>
              <a:lstStyle/>
              <a:p>
                <a:pPr>
                  <a:defRPr/>
                </a:pPr>
                <a:r>
                  <a:rPr lang="en-US"/>
                  <a:t>Change in mean</a:t>
                </a:r>
              </a:p>
            </c:rich>
          </c:tx>
          <c:overlay val="0"/>
        </c:title>
        <c:numFmt formatCode="General" sourceLinked="1"/>
        <c:majorTickMark val="none"/>
        <c:minorTickMark val="none"/>
        <c:tickLblPos val="nextTo"/>
        <c:spPr>
          <a:noFill/>
          <a:ln>
            <a:noFill/>
          </a:ln>
        </c:spPr>
        <c:crossAx val="297774543"/>
        <c:crossesAt val="0"/>
        <c:crossBetween val="between"/>
      </c:valAx>
      <c:spPr>
        <a:ln>
          <a:noFill/>
        </a:ln>
      </c:spPr>
    </c:plotArea>
    <c:legend>
      <c:legendPos val="b"/>
      <c:legendEntry>
        <c:idx val="0"/>
        <c:delete val="1"/>
      </c:legendEntry>
      <c:layout>
        <c:manualLayout>
          <c:xMode val="edge"/>
          <c:yMode val="edge"/>
          <c:x val="0.33876805555555561"/>
          <c:y val="0.92214431980056977"/>
          <c:w val="0.35333159722222224"/>
          <c:h val="7.7855680199430205E-2"/>
        </c:manualLayout>
      </c:layout>
      <c:overlay val="0"/>
    </c:legend>
    <c:plotVisOnly val="1"/>
    <c:dispBlanksAs val="gap"/>
    <c:showDLblsOverMax val="0"/>
    <c:extLst/>
  </c:chart>
  <c:spPr>
    <a:ln>
      <a:noFill/>
    </a:ln>
  </c:spPr>
  <c:txPr>
    <a:bodyPr/>
    <a:lstStyle/>
    <a:p>
      <a:pPr>
        <a:defRPr sz="1400">
          <a:latin typeface="Times New Roman" panose="02020603050405020304" pitchFamily="18" charset="0"/>
          <a:cs typeface="Times New Roman" panose="02020603050405020304" pitchFamily="18" charset="0"/>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5277777777778"/>
          <c:y val="6.2188390313390317E-2"/>
          <c:w val="0.85031944444444441"/>
          <c:h val="0.75755297364672369"/>
        </c:manualLayout>
      </c:layout>
      <c:barChart>
        <c:barDir val="col"/>
        <c:grouping val="clustered"/>
        <c:varyColors val="0"/>
        <c:ser>
          <c:idx val="2"/>
          <c:order val="2"/>
          <c:spPr>
            <a:noFill/>
            <a:ln>
              <a:noFill/>
            </a:ln>
            <a:effectLst/>
          </c:spPr>
          <c:invertIfNegative val="0"/>
          <c:cat>
            <c:strRef>
              <c:f>'FE2'!$B$1:$C$1</c:f>
              <c:strCache>
                <c:ptCount val="2"/>
                <c:pt idx="0">
                  <c:v>Aug 2019 - Jan 2020</c:v>
                </c:pt>
                <c:pt idx="1">
                  <c:v>May - June 2020</c:v>
                </c:pt>
              </c:strCache>
            </c:strRef>
          </c:cat>
          <c:val>
            <c:numLit>
              <c:formatCode>General</c:formatCode>
              <c:ptCount val="1"/>
              <c:pt idx="0">
                <c:v>0</c:v>
              </c:pt>
            </c:numLit>
          </c:val>
          <c:extLst>
            <c:ext xmlns:c16="http://schemas.microsoft.com/office/drawing/2014/chart" uri="{C3380CC4-5D6E-409C-BE32-E72D297353CC}">
              <c16:uniqueId val="{00000000-6152-46FE-80A1-8EB3A46B466C}"/>
            </c:ext>
          </c:extLst>
        </c:ser>
        <c:dLbls>
          <c:showLegendKey val="0"/>
          <c:showVal val="0"/>
          <c:showCatName val="0"/>
          <c:showSerName val="0"/>
          <c:showPercent val="0"/>
          <c:showBubbleSize val="0"/>
        </c:dLbls>
        <c:gapWidth val="150"/>
        <c:axId val="297774543"/>
        <c:axId val="245941407"/>
      </c:barChart>
      <c:scatterChart>
        <c:scatterStyle val="lineMarker"/>
        <c:varyColors val="0"/>
        <c:ser>
          <c:idx val="0"/>
          <c:order val="0"/>
          <c:tx>
            <c:strRef>
              <c:f>'FE2'!$A$2</c:f>
              <c:strCache>
                <c:ptCount val="1"/>
                <c:pt idx="0">
                  <c:v>Male</c:v>
                </c:pt>
              </c:strCache>
            </c:strRef>
          </c:tx>
          <c:spPr>
            <a:ln w="25400" cap="rnd">
              <a:noFill/>
              <a:round/>
            </a:ln>
            <a:effectLst/>
          </c:spPr>
          <c:marker>
            <c:symbol val="diamond"/>
            <c:size val="10"/>
            <c:spPr>
              <a:solidFill>
                <a:srgbClr val="F05133"/>
              </a:solidFill>
              <a:ln w="9525">
                <a:solidFill>
                  <a:srgbClr val="F05133"/>
                </a:solidFill>
              </a:ln>
              <a:effectLst/>
            </c:spPr>
          </c:marker>
          <c:errBars>
            <c:errDir val="y"/>
            <c:errBarType val="both"/>
            <c:errValType val="cust"/>
            <c:noEndCap val="0"/>
            <c:plus>
              <c:numRef>
                <c:f>'FE2'!$B$8:$C$8</c:f>
                <c:numCache>
                  <c:formatCode>General</c:formatCode>
                  <c:ptCount val="2"/>
                  <c:pt idx="0">
                    <c:v>0</c:v>
                  </c:pt>
                  <c:pt idx="1">
                    <c:v>2.9533237803277848</c:v>
                  </c:pt>
                </c:numCache>
              </c:numRef>
            </c:plus>
            <c:minus>
              <c:numRef>
                <c:f>'FE2'!$B$5:$C$5</c:f>
                <c:numCache>
                  <c:formatCode>General</c:formatCode>
                  <c:ptCount val="2"/>
                  <c:pt idx="0">
                    <c:v>0</c:v>
                  </c:pt>
                  <c:pt idx="1">
                    <c:v>1.1582370902954535</c:v>
                  </c:pt>
                </c:numCache>
              </c:numRef>
            </c:minus>
            <c:spPr>
              <a:noFill/>
              <a:ln w="9525" cap="flat" cmpd="sng" algn="ctr">
                <a:solidFill>
                  <a:schemeClr val="tx1">
                    <a:lumMod val="65000"/>
                    <a:lumOff val="35000"/>
                  </a:schemeClr>
                </a:solidFill>
                <a:round/>
              </a:ln>
              <a:effectLst/>
            </c:spPr>
          </c:errBars>
          <c:xVal>
            <c:numLit>
              <c:formatCode>General</c:formatCode>
              <c:ptCount val="2"/>
              <c:pt idx="0">
                <c:v>0.9</c:v>
              </c:pt>
              <c:pt idx="1">
                <c:v>1.9</c:v>
              </c:pt>
            </c:numLit>
          </c:xVal>
          <c:yVal>
            <c:numRef>
              <c:f>'FE2'!$B$2:$C$2</c:f>
              <c:numCache>
                <c:formatCode>General</c:formatCode>
                <c:ptCount val="2"/>
                <c:pt idx="0">
                  <c:v>1</c:v>
                </c:pt>
                <c:pt idx="1">
                  <c:v>1.9055612793276229</c:v>
                </c:pt>
              </c:numCache>
            </c:numRef>
          </c:yVal>
          <c:smooth val="0"/>
          <c:extLst>
            <c:ext xmlns:c16="http://schemas.microsoft.com/office/drawing/2014/chart" uri="{C3380CC4-5D6E-409C-BE32-E72D297353CC}">
              <c16:uniqueId val="{00000001-6152-46FE-80A1-8EB3A46B466C}"/>
            </c:ext>
          </c:extLst>
        </c:ser>
        <c:ser>
          <c:idx val="1"/>
          <c:order val="1"/>
          <c:tx>
            <c:strRef>
              <c:f>'FE2'!$A$3</c:f>
              <c:strCache>
                <c:ptCount val="1"/>
                <c:pt idx="0">
                  <c:v>Female</c:v>
                </c:pt>
              </c:strCache>
            </c:strRef>
          </c:tx>
          <c:spPr>
            <a:ln w="25400" cap="rnd">
              <a:noFill/>
              <a:round/>
            </a:ln>
            <a:effectLst/>
          </c:spPr>
          <c:marker>
            <c:symbol val="diamond"/>
            <c:size val="10"/>
            <c:spPr>
              <a:solidFill>
                <a:srgbClr val="FFB800"/>
              </a:solidFill>
              <a:ln w="9525">
                <a:solidFill>
                  <a:srgbClr val="FFB800"/>
                </a:solidFill>
              </a:ln>
              <a:effectLst/>
            </c:spPr>
          </c:marker>
          <c:errBars>
            <c:errDir val="y"/>
            <c:errBarType val="both"/>
            <c:errValType val="cust"/>
            <c:noEndCap val="0"/>
            <c:plus>
              <c:numRef>
                <c:f>'FE2'!$B$9:$C$9</c:f>
                <c:numCache>
                  <c:formatCode>General</c:formatCode>
                  <c:ptCount val="2"/>
                  <c:pt idx="0">
                    <c:v>10.18049945731171</c:v>
                  </c:pt>
                  <c:pt idx="1">
                    <c:v>31.066502350107438</c:v>
                  </c:pt>
                </c:numCache>
              </c:numRef>
            </c:plus>
            <c:minus>
              <c:numRef>
                <c:f>'FE2'!$B$6:$C$6</c:f>
                <c:numCache>
                  <c:formatCode>General</c:formatCode>
                  <c:ptCount val="2"/>
                  <c:pt idx="0">
                    <c:v>3.5828141293030296</c:v>
                  </c:pt>
                  <c:pt idx="1">
                    <c:v>10.502387719142749</c:v>
                  </c:pt>
                </c:numCache>
              </c:numRef>
            </c:minus>
            <c:spPr>
              <a:noFill/>
              <a:ln w="9525" cap="flat" cmpd="sng" algn="ctr">
                <a:solidFill>
                  <a:schemeClr val="tx1">
                    <a:lumMod val="65000"/>
                    <a:lumOff val="35000"/>
                  </a:schemeClr>
                </a:solidFill>
                <a:round/>
              </a:ln>
              <a:effectLst/>
            </c:spPr>
          </c:errBars>
          <c:xVal>
            <c:numLit>
              <c:formatCode>General</c:formatCode>
              <c:ptCount val="2"/>
              <c:pt idx="0">
                <c:v>1.1000000000000001</c:v>
              </c:pt>
              <c:pt idx="1">
                <c:v>2.1</c:v>
              </c:pt>
            </c:numLit>
          </c:xVal>
          <c:yVal>
            <c:numRef>
              <c:f>'FE2'!$B$3:$C$3</c:f>
              <c:numCache>
                <c:formatCode>General</c:formatCode>
                <c:ptCount val="2"/>
                <c:pt idx="0">
                  <c:v>5.5284251943708327</c:v>
                </c:pt>
                <c:pt idx="1">
                  <c:v>15.866119711328533</c:v>
                </c:pt>
              </c:numCache>
            </c:numRef>
          </c:yVal>
          <c:smooth val="0"/>
          <c:extLst>
            <c:ext xmlns:c16="http://schemas.microsoft.com/office/drawing/2014/chart" uri="{C3380CC4-5D6E-409C-BE32-E72D297353CC}">
              <c16:uniqueId val="{00000002-6152-46FE-80A1-8EB3A46B466C}"/>
            </c:ext>
          </c:extLst>
        </c:ser>
        <c:dLbls>
          <c:showLegendKey val="0"/>
          <c:showVal val="0"/>
          <c:showCatName val="0"/>
          <c:showSerName val="0"/>
          <c:showPercent val="0"/>
          <c:showBubbleSize val="0"/>
        </c:dLbls>
        <c:axId val="297774543"/>
        <c:axId val="245941407"/>
      </c:scatterChart>
      <c:catAx>
        <c:axId val="2977745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45941407"/>
        <c:crossesAt val="-15"/>
        <c:auto val="0"/>
        <c:lblAlgn val="ctr"/>
        <c:lblOffset val="100"/>
        <c:tickMarkSkip val="1"/>
        <c:noMultiLvlLbl val="0"/>
      </c:catAx>
      <c:valAx>
        <c:axId val="245941407"/>
        <c:scaling>
          <c:orientation val="minMax"/>
        </c:scaling>
        <c:delete val="0"/>
        <c:axPos val="l"/>
        <c:majorGridlines>
          <c:spPr>
            <a:ln w="9525" cap="flat" cmpd="sng" algn="ctr">
              <a:solidFill>
                <a:srgbClr val="D9D9D9"/>
              </a:solidFill>
              <a:round/>
            </a:ln>
            <a:effectLst/>
          </c:spPr>
        </c:majorGridlines>
        <c:title>
          <c:tx>
            <c:rich>
              <a:bodyPr rot="-5400000" spcFirstLastPara="1" vertOverflow="ellipsis" vert="horz" wrap="square" anchor="ctr" anchorCtr="1"/>
              <a:lstStyle/>
              <a:p>
                <a:pPr>
                  <a:defRPr sz="14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b="1"/>
                  <a:t>OR</a:t>
                </a:r>
              </a:p>
            </c:rich>
          </c:tx>
          <c:overlay val="0"/>
          <c:spPr>
            <a:noFill/>
            <a:ln>
              <a:noFill/>
            </a:ln>
            <a:effectLst/>
          </c:spPr>
          <c:txPr>
            <a:bodyPr rot="-5400000" spcFirstLastPara="1" vertOverflow="ellipsis" vert="horz" wrap="square" anchor="ctr" anchorCtr="1"/>
            <a:lstStyle/>
            <a:p>
              <a:pPr>
                <a:defRPr sz="14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297774543"/>
        <c:crossesAt val="0"/>
        <c:crossBetween val="between"/>
      </c:valAx>
      <c:spPr>
        <a:noFill/>
        <a:ln>
          <a:noFill/>
        </a:ln>
        <a:effectLst/>
      </c:spPr>
    </c:plotArea>
    <c:legend>
      <c:legendPos val="b"/>
      <c:legendEntry>
        <c:idx val="0"/>
        <c:delete val="1"/>
      </c:legendEntry>
      <c:layout>
        <c:manualLayout>
          <c:xMode val="edge"/>
          <c:yMode val="edge"/>
          <c:x val="0.33876805555555561"/>
          <c:y val="0.92214431980056977"/>
          <c:w val="0.35333159722222224"/>
          <c:h val="7.7855680199430205E-2"/>
        </c:manualLayout>
      </c:layout>
      <c:overlay val="0"/>
      <c:spPr>
        <a:noFill/>
        <a:ln>
          <a:noFill/>
        </a:ln>
        <a:effectLst/>
      </c:spPr>
      <c:txPr>
        <a:bodyPr rot="0" spcFirstLastPara="1" vertOverflow="ellipsis" vert="horz" wrap="square" anchor="ctr" anchorCtr="1"/>
        <a:lstStyle/>
        <a:p>
          <a:pPr>
            <a:defRPr sz="14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sz="14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pitchFamily="34" charset="0"/>
                <a:cs typeface="+mn-cs"/>
              </a:defRPr>
            </a:lvl1pPr>
          </a:lstStyle>
          <a:p>
            <a:pPr>
              <a:defRPr/>
            </a:pPr>
            <a:fld id="{12D63ABF-36A9-4BA2-833D-D588D05D6A7E}" type="datetimeFigureOut">
              <a:rPr lang="en-US"/>
              <a:pPr>
                <a:defRPr/>
              </a:pPr>
              <a:t>7/29/2021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cs typeface="+mn-cs"/>
              </a:defRPr>
            </a:lvl1pPr>
          </a:lstStyle>
          <a:p>
            <a:pPr>
              <a:defRPr/>
            </a:pPr>
            <a:fld id="{9208E57E-1F46-43DD-9AFB-75AD2601F805}" type="slidenum">
              <a:rPr lang="en-US"/>
              <a:pPr>
                <a:defRPr/>
              </a:pPr>
              <a:t>‹#›</a:t>
            </a:fld>
            <a:endParaRPr lang="en-US"/>
          </a:p>
        </p:txBody>
      </p:sp>
    </p:spTree>
    <p:extLst>
      <p:ext uri="{BB962C8B-B14F-4D97-AF65-F5344CB8AC3E}">
        <p14:creationId xmlns:p14="http://schemas.microsoft.com/office/powerpoint/2010/main" val="2877098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386EA22-CDD4-4A98-ACCB-F7AD3E71ED98}" type="datetimeFigureOut">
              <a:rPr lang="en-US"/>
              <a:pPr>
                <a:defRPr/>
              </a:pPr>
              <a:t>7/29/2021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61B85C7F-C11A-42B3-B968-BE14B8BFEC7E}" type="slidenum">
              <a:rPr lang="en-US"/>
              <a:pPr>
                <a:defRPr/>
              </a:pPr>
              <a:t>‹#›</a:t>
            </a:fld>
            <a:endParaRPr lang="en-US"/>
          </a:p>
        </p:txBody>
      </p:sp>
    </p:spTree>
    <p:extLst>
      <p:ext uri="{BB962C8B-B14F-4D97-AF65-F5344CB8AC3E}">
        <p14:creationId xmlns:p14="http://schemas.microsoft.com/office/powerpoint/2010/main" val="32329703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err="1"/>
              <a:t>Kamegal</a:t>
            </a:r>
            <a:r>
              <a:rPr lang="en-AU" dirty="0"/>
              <a:t> people of the Eora nation</a:t>
            </a:r>
            <a:endParaRPr lang="en-US" dirty="0"/>
          </a:p>
        </p:txBody>
      </p:sp>
      <p:sp>
        <p:nvSpPr>
          <p:cNvPr id="4" name="Slide Number Placeholder 3"/>
          <p:cNvSpPr>
            <a:spLocks noGrp="1"/>
          </p:cNvSpPr>
          <p:nvPr>
            <p:ph type="sldNum" sz="quarter" idx="5"/>
          </p:nvPr>
        </p:nvSpPr>
        <p:spPr/>
        <p:txBody>
          <a:bodyPr/>
          <a:lstStyle/>
          <a:p>
            <a:pPr>
              <a:defRPr/>
            </a:pPr>
            <a:fld id="{61B85C7F-C11A-42B3-B968-BE14B8BFEC7E}" type="slidenum">
              <a:rPr lang="en-US" smtClean="0"/>
              <a:pPr>
                <a:defRPr/>
              </a:pPr>
              <a:t>1</a:t>
            </a:fld>
            <a:endParaRPr lang="en-US"/>
          </a:p>
        </p:txBody>
      </p:sp>
    </p:spTree>
    <p:extLst>
      <p:ext uri="{BB962C8B-B14F-4D97-AF65-F5344CB8AC3E}">
        <p14:creationId xmlns:p14="http://schemas.microsoft.com/office/powerpoint/2010/main" val="268268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AU" sz="1800" dirty="0"/>
              <a:t>Only covered early stage – BUT APSALS is ongoing, so we will be able to follow-up with the sample to see how things have changed.</a:t>
            </a:r>
          </a:p>
          <a:p>
            <a:endParaRPr lang="en-AU" sz="1800" dirty="0"/>
          </a:p>
          <a:p>
            <a:r>
              <a:rPr lang="en-AU" sz="1800" dirty="0"/>
              <a:t>Baseline sample matched the Australian population in important ways:</a:t>
            </a:r>
          </a:p>
          <a:p>
            <a:endParaRPr lang="en-AU" sz="1800" dirty="0"/>
          </a:p>
          <a:p>
            <a:r>
              <a:rPr lang="en-AU" sz="1800" dirty="0"/>
              <a:t>Adolescent sample was 55.3% male </a:t>
            </a:r>
            <a:r>
              <a:rPr lang="en-AU" sz="1440" dirty="0"/>
              <a:t>versus 51.2% of the population (ABS, 2012)</a:t>
            </a:r>
          </a:p>
          <a:p>
            <a:endParaRPr lang="en-AU" sz="1800" dirty="0"/>
          </a:p>
          <a:p>
            <a:r>
              <a:rPr lang="en-AU" sz="1800" dirty="0"/>
              <a:t>80.4% of adolescents living in a two-parent household </a:t>
            </a:r>
            <a:r>
              <a:rPr lang="en-AU" sz="1440" dirty="0"/>
              <a:t>versus 80% of adolescents in general population (ABS, 2011)</a:t>
            </a:r>
          </a:p>
          <a:p>
            <a:endParaRPr lang="en-AU" sz="1800" dirty="0"/>
          </a:p>
          <a:p>
            <a:r>
              <a:rPr lang="en-AU" sz="1800" dirty="0"/>
              <a:t>Socioeconomic status (SES) index of the current sample is 1023.6 (SD=79.9) </a:t>
            </a:r>
            <a:r>
              <a:rPr lang="en-AU" sz="1440" dirty="0"/>
              <a:t>close to the Australian standardised mean SES index of 1000</a:t>
            </a:r>
            <a:endParaRPr lang="en-AU" sz="1440" dirty="0">
              <a:solidFill>
                <a:srgbClr val="FF0000"/>
              </a:solidFill>
            </a:endParaRPr>
          </a:p>
          <a:p>
            <a:endParaRPr lang="en-AU" dirty="0"/>
          </a:p>
        </p:txBody>
      </p:sp>
      <p:sp>
        <p:nvSpPr>
          <p:cNvPr id="4" name="Slide Number Placeholder 3"/>
          <p:cNvSpPr>
            <a:spLocks noGrp="1"/>
          </p:cNvSpPr>
          <p:nvPr>
            <p:ph type="sldNum" sz="quarter" idx="5"/>
          </p:nvPr>
        </p:nvSpPr>
        <p:spPr/>
        <p:txBody>
          <a:bodyPr/>
          <a:lstStyle/>
          <a:p>
            <a:fld id="{3DF971F4-9701-1847-A1F2-41B7E1613A6C}" type="slidenum">
              <a:rPr lang="en-AU" altLang="en-US" smtClean="0"/>
              <a:pPr/>
              <a:t>30</a:t>
            </a:fld>
            <a:endParaRPr lang="en-AU" altLang="en-US"/>
          </a:p>
        </p:txBody>
      </p:sp>
    </p:spTree>
    <p:extLst>
      <p:ext uri="{BB962C8B-B14F-4D97-AF65-F5344CB8AC3E}">
        <p14:creationId xmlns:p14="http://schemas.microsoft.com/office/powerpoint/2010/main" val="3508925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61B85C7F-C11A-42B3-B968-BE14B8BFEC7E}" type="slidenum">
              <a:rPr lang="en-US" smtClean="0"/>
              <a:pPr>
                <a:defRPr/>
              </a:pPr>
              <a:t>31</a:t>
            </a:fld>
            <a:endParaRPr lang="en-US"/>
          </a:p>
        </p:txBody>
      </p:sp>
    </p:spTree>
    <p:extLst>
      <p:ext uri="{BB962C8B-B14F-4D97-AF65-F5344CB8AC3E}">
        <p14:creationId xmlns:p14="http://schemas.microsoft.com/office/powerpoint/2010/main" val="809527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61B85C7F-C11A-42B3-B968-BE14B8BFEC7E}" type="slidenum">
              <a:rPr lang="en-US" smtClean="0"/>
              <a:pPr>
                <a:defRPr/>
              </a:pPr>
              <a:t>32</a:t>
            </a:fld>
            <a:endParaRPr lang="en-US"/>
          </a:p>
        </p:txBody>
      </p:sp>
    </p:spTree>
    <p:extLst>
      <p:ext uri="{BB962C8B-B14F-4D97-AF65-F5344CB8AC3E}">
        <p14:creationId xmlns:p14="http://schemas.microsoft.com/office/powerpoint/2010/main" val="3205023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Missing not at random data is very difficult to deal with. This is primarily because the only way to know why data is missing is to know what data is missing. There are approaches that</a:t>
            </a:r>
            <a:r>
              <a:rPr lang="en-AU" sz="1200" kern="1200" baseline="0" dirty="0">
                <a:solidFill>
                  <a:schemeClr val="tx1"/>
                </a:solidFill>
                <a:effectLst/>
                <a:latin typeface="+mn-lt"/>
                <a:ea typeface="+mn-ea"/>
                <a:cs typeface="+mn-cs"/>
              </a:rPr>
              <a:t> deal with </a:t>
            </a:r>
            <a:r>
              <a:rPr lang="en-AU" sz="1200" kern="1200" dirty="0">
                <a:solidFill>
                  <a:schemeClr val="tx1"/>
                </a:solidFill>
                <a:effectLst/>
                <a:latin typeface="+mn-lt"/>
                <a:ea typeface="+mn-ea"/>
                <a:cs typeface="+mn-cs"/>
              </a:rPr>
              <a:t>data that is missing not at random. But they all involve assumptions characterising the mechanisms underlying the reasons for </a:t>
            </a:r>
            <a:r>
              <a:rPr lang="en-AU" sz="1200" kern="1200" dirty="0" err="1">
                <a:solidFill>
                  <a:schemeClr val="tx1"/>
                </a:solidFill>
                <a:effectLst/>
                <a:latin typeface="+mn-lt"/>
                <a:ea typeface="+mn-ea"/>
                <a:cs typeface="+mn-cs"/>
              </a:rPr>
              <a:t>missingness</a:t>
            </a:r>
            <a:r>
              <a:rPr lang="en-AU" sz="1200" kern="1200" dirty="0">
                <a:solidFill>
                  <a:schemeClr val="tx1"/>
                </a:solidFill>
                <a:effectLst/>
                <a:latin typeface="+mn-lt"/>
                <a:ea typeface="+mn-ea"/>
                <a:cs typeface="+mn-cs"/>
              </a:rPr>
              <a:t>.</a:t>
            </a:r>
            <a:endParaRPr lang="en-AU" dirty="0"/>
          </a:p>
        </p:txBody>
      </p:sp>
      <p:sp>
        <p:nvSpPr>
          <p:cNvPr id="4" name="Slide Number Placeholder 3"/>
          <p:cNvSpPr>
            <a:spLocks noGrp="1"/>
          </p:cNvSpPr>
          <p:nvPr>
            <p:ph type="sldNum" sz="quarter" idx="10"/>
          </p:nvPr>
        </p:nvSpPr>
        <p:spPr/>
        <p:txBody>
          <a:bodyPr/>
          <a:lstStyle/>
          <a:p>
            <a:pPr>
              <a:defRPr/>
            </a:pPr>
            <a:fld id="{61B85C7F-C11A-42B3-B968-BE14B8BFEC7E}" type="slidenum">
              <a:rPr lang="en-US" smtClean="0"/>
              <a:pPr>
                <a:defRPr/>
              </a:pPr>
              <a:t>2</a:t>
            </a:fld>
            <a:endParaRPr lang="en-US"/>
          </a:p>
        </p:txBody>
      </p:sp>
    </p:spTree>
    <p:extLst>
      <p:ext uri="{BB962C8B-B14F-4D97-AF65-F5344CB8AC3E}">
        <p14:creationId xmlns:p14="http://schemas.microsoft.com/office/powerpoint/2010/main" val="1292434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AU" sz="1200" b="0" dirty="0">
                <a:latin typeface="+mj-lt"/>
              </a:rPr>
              <a:t>Cross-sectional evidence of decreases in consumption (</a:t>
            </a:r>
            <a:r>
              <a:rPr lang="en-AU" sz="1200" b="0" dirty="0" err="1">
                <a:latin typeface="+mj-lt"/>
              </a:rPr>
              <a:t>Callinan</a:t>
            </a:r>
            <a:r>
              <a:rPr lang="en-AU" sz="1200" b="0" dirty="0">
                <a:latin typeface="+mj-lt"/>
              </a:rPr>
              <a:t> et al.)</a:t>
            </a:r>
            <a:endParaRPr lang="en-AU"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AU" sz="1200" b="0" dirty="0">
                <a:latin typeface="+mj-lt"/>
              </a:rPr>
              <a:t>Evidence from Ritter et al. of heterogenous response – equal split of decrease, increase and stayed the same</a:t>
            </a:r>
          </a:p>
          <a:p>
            <a:endParaRPr lang="en-AU" dirty="0"/>
          </a:p>
          <a:p>
            <a:endParaRPr lang="en-AU" dirty="0"/>
          </a:p>
          <a:p>
            <a:r>
              <a:rPr lang="en-AU" dirty="0"/>
              <a:t>[If want to expand on why concern about mental health of young adults in particular, could mention]</a:t>
            </a:r>
          </a:p>
          <a:p>
            <a:pPr marL="285750" indent="-285750">
              <a:buFontTx/>
              <a:buChar char="-"/>
            </a:pPr>
            <a:r>
              <a:rPr lang="en-AU" sz="1800" dirty="0">
                <a:effectLst/>
                <a:latin typeface="Times New Roman" panose="02020603050405020304" pitchFamily="18" charset="0"/>
                <a:ea typeface="Calibri" panose="020F0502020204030204" pitchFamily="34" charset="0"/>
              </a:rPr>
              <a:t>The majority of mental health disorders emerge before 26 years of age (</a:t>
            </a:r>
            <a:r>
              <a:rPr lang="en-AU" sz="1800" dirty="0" err="1">
                <a:effectLst/>
                <a:latin typeface="Times New Roman" panose="02020603050405020304" pitchFamily="18" charset="0"/>
                <a:ea typeface="Calibri" panose="020F0502020204030204" pitchFamily="34" charset="0"/>
              </a:rPr>
              <a:t>McGorry</a:t>
            </a:r>
            <a:r>
              <a:rPr lang="en-AU" sz="1800" dirty="0">
                <a:effectLst/>
                <a:latin typeface="Times New Roman" panose="02020603050405020304" pitchFamily="18" charset="0"/>
                <a:ea typeface="Calibri" panose="020F0502020204030204" pitchFamily="34" charset="0"/>
              </a:rPr>
              <a:t> &amp; Goldstone, 2011)</a:t>
            </a:r>
          </a:p>
          <a:p>
            <a:pPr marL="285750" indent="-285750">
              <a:buFontTx/>
              <a:buChar char="-"/>
            </a:pPr>
            <a:r>
              <a:rPr lang="en-AU" sz="1800" dirty="0">
                <a:effectLst/>
                <a:latin typeface="Times New Roman" panose="02020603050405020304" pitchFamily="18" charset="0"/>
                <a:ea typeface="Calibri" panose="020F0502020204030204" pitchFamily="34" charset="0"/>
              </a:rPr>
              <a:t>social isolation and loneliness were common among young people prior to the pandemic (Lim, Eres, &amp; Peck, 2019). </a:t>
            </a:r>
          </a:p>
          <a:p>
            <a:pPr marL="285750" indent="-285750">
              <a:buFontTx/>
              <a:buChar char="-"/>
            </a:pPr>
            <a:r>
              <a:rPr lang="en-AU" sz="1800" dirty="0">
                <a:effectLst/>
                <a:latin typeface="Times New Roman" panose="02020603050405020304" pitchFamily="18" charset="0"/>
                <a:ea typeface="Calibri" panose="020F0502020204030204" pitchFamily="34" charset="0"/>
              </a:rPr>
              <a:t>Young people have low engagement with mental health treatment (Gulliver, Griffiths, &amp; Christensen, 2010; Wilson, 2010), and social distancing practices may be a further barrier (Power et al., 2020). </a:t>
            </a:r>
          </a:p>
          <a:p>
            <a:pPr marL="285750" indent="-285750">
              <a:buFontTx/>
              <a:buChar char="-"/>
            </a:pPr>
            <a:r>
              <a:rPr lang="en-AU" sz="1800" dirty="0">
                <a:effectLst/>
                <a:latin typeface="Times New Roman" panose="02020603050405020304" pitchFamily="18" charset="0"/>
                <a:ea typeface="Calibri" panose="020F0502020204030204" pitchFamily="34" charset="0"/>
              </a:rPr>
              <a:t>Young people may also disproportionately experience certain stressors associated with the pandemic (Furlong &amp; Finnie, 2020; Power et al., 2020). For example, industries most likely to report reduced staff working hours (e.g., hospitality) are those where the majority of young people are employed often casually (ABS, 2020)</a:t>
            </a:r>
            <a:endParaRPr lang="en-AU" dirty="0"/>
          </a:p>
        </p:txBody>
      </p:sp>
      <p:sp>
        <p:nvSpPr>
          <p:cNvPr id="4" name="Slide Number Placeholder 3"/>
          <p:cNvSpPr>
            <a:spLocks noGrp="1"/>
          </p:cNvSpPr>
          <p:nvPr>
            <p:ph type="sldNum" sz="quarter" idx="5"/>
          </p:nvPr>
        </p:nvSpPr>
        <p:spPr/>
        <p:txBody>
          <a:bodyPr/>
          <a:lstStyle/>
          <a:p>
            <a:pPr>
              <a:defRPr/>
            </a:pPr>
            <a:fld id="{61B85C7F-C11A-42B3-B968-BE14B8BFEC7E}" type="slidenum">
              <a:rPr lang="en-US" smtClean="0"/>
              <a:pPr>
                <a:defRPr/>
              </a:pPr>
              <a:t>7</a:t>
            </a:fld>
            <a:endParaRPr lang="en-US"/>
          </a:p>
        </p:txBody>
      </p:sp>
    </p:spTree>
    <p:extLst>
      <p:ext uri="{BB962C8B-B14F-4D97-AF65-F5344CB8AC3E}">
        <p14:creationId xmlns:p14="http://schemas.microsoft.com/office/powerpoint/2010/main" val="4283824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Some measures in the regular survey were assessed annually – COVID survey was changed to monthly, with annual data pro-rated.</a:t>
            </a:r>
          </a:p>
          <a:p>
            <a:endParaRPr lang="en-AU" dirty="0"/>
          </a:p>
          <a:p>
            <a:r>
              <a:rPr lang="en-AU" dirty="0"/>
              <a:t>Alcohol use asked in all waves, but analysis limited to adult data.</a:t>
            </a:r>
          </a:p>
          <a:p>
            <a:endParaRPr lang="en-AU" dirty="0"/>
          </a:p>
          <a:p>
            <a:r>
              <a:rPr lang="en-AU" dirty="0"/>
              <a:t>Mental health questions added in wave 10, so analysis was more limited.</a:t>
            </a:r>
          </a:p>
          <a:p>
            <a:endParaRPr lang="en-AU" dirty="0"/>
          </a:p>
          <a:p>
            <a:r>
              <a:rPr lang="en-AU" dirty="0"/>
              <a:t>We also asked about perceived changes in alcohol use (e.g. ‘has your alcohol consumption changed since going into lockdown?”)</a:t>
            </a:r>
          </a:p>
          <a:p>
            <a:endParaRPr lang="en-AU" dirty="0"/>
          </a:p>
          <a:p>
            <a:r>
              <a:rPr lang="en-AU" dirty="0"/>
              <a:t>[Mental health – symptoms of depression (PHQ-9) and Generalised Anxiety Disorder (GAD-7)]</a:t>
            </a:r>
          </a:p>
        </p:txBody>
      </p:sp>
      <p:sp>
        <p:nvSpPr>
          <p:cNvPr id="4" name="Slide Number Placeholder 3"/>
          <p:cNvSpPr>
            <a:spLocks noGrp="1"/>
          </p:cNvSpPr>
          <p:nvPr>
            <p:ph type="sldNum" sz="quarter" idx="5"/>
          </p:nvPr>
        </p:nvSpPr>
        <p:spPr/>
        <p:txBody>
          <a:bodyPr/>
          <a:lstStyle/>
          <a:p>
            <a:pPr>
              <a:defRPr/>
            </a:pPr>
            <a:fld id="{61B85C7F-C11A-42B3-B968-BE14B8BFEC7E}" type="slidenum">
              <a:rPr lang="en-US" smtClean="0"/>
              <a:pPr>
                <a:defRPr/>
              </a:pPr>
              <a:t>12</a:t>
            </a:fld>
            <a:endParaRPr lang="en-US"/>
          </a:p>
        </p:txBody>
      </p:sp>
    </p:spTree>
    <p:extLst>
      <p:ext uri="{BB962C8B-B14F-4D97-AF65-F5344CB8AC3E}">
        <p14:creationId xmlns:p14="http://schemas.microsoft.com/office/powerpoint/2010/main" val="2449260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1800" dirty="0">
                <a:solidFill>
                  <a:srgbClr val="FF0000"/>
                </a:solidFill>
              </a:rPr>
              <a:t>The lack of concern, while potentially positive for mental health and coping, has a big potential downside. 28% of the sample reported they had experienced symptoms that are common in COVID-19, but only 20% of those who had experienced symptoms got tested.</a:t>
            </a:r>
            <a:endParaRPr lang="en-AU" sz="1440" dirty="0">
              <a:solidFill>
                <a:srgbClr val="FF0000"/>
              </a:solidFill>
            </a:endParaRPr>
          </a:p>
          <a:p>
            <a:endParaRPr lang="en-AU" dirty="0"/>
          </a:p>
        </p:txBody>
      </p:sp>
      <p:sp>
        <p:nvSpPr>
          <p:cNvPr id="4" name="Slide Number Placeholder 3"/>
          <p:cNvSpPr>
            <a:spLocks noGrp="1"/>
          </p:cNvSpPr>
          <p:nvPr>
            <p:ph type="sldNum" sz="quarter" idx="5"/>
          </p:nvPr>
        </p:nvSpPr>
        <p:spPr/>
        <p:txBody>
          <a:bodyPr/>
          <a:lstStyle/>
          <a:p>
            <a:fld id="{3DF971F4-9701-1847-A1F2-41B7E1613A6C}" type="slidenum">
              <a:rPr lang="en-AU" altLang="en-US" smtClean="0"/>
              <a:pPr/>
              <a:t>15</a:t>
            </a:fld>
            <a:endParaRPr lang="en-AU" altLang="en-US"/>
          </a:p>
        </p:txBody>
      </p:sp>
    </p:spTree>
    <p:extLst>
      <p:ext uri="{BB962C8B-B14F-4D97-AF65-F5344CB8AC3E}">
        <p14:creationId xmlns:p14="http://schemas.microsoft.com/office/powerpoint/2010/main" val="3843030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1800" dirty="0"/>
              <a:t>At this point, the requirement to wear masks was not as widespread.</a:t>
            </a:r>
            <a:endParaRPr lang="en-AU" sz="1440" dirty="0">
              <a:solidFill>
                <a:srgbClr val="FF0000"/>
              </a:solidFill>
            </a:endParaRPr>
          </a:p>
          <a:p>
            <a:endParaRPr lang="en-AU" dirty="0"/>
          </a:p>
        </p:txBody>
      </p:sp>
      <p:sp>
        <p:nvSpPr>
          <p:cNvPr id="4" name="Slide Number Placeholder 3"/>
          <p:cNvSpPr>
            <a:spLocks noGrp="1"/>
          </p:cNvSpPr>
          <p:nvPr>
            <p:ph type="sldNum" sz="quarter" idx="5"/>
          </p:nvPr>
        </p:nvSpPr>
        <p:spPr/>
        <p:txBody>
          <a:bodyPr/>
          <a:lstStyle/>
          <a:p>
            <a:fld id="{3DF971F4-9701-1847-A1F2-41B7E1613A6C}" type="slidenum">
              <a:rPr lang="en-AU" altLang="en-US" smtClean="0"/>
              <a:pPr/>
              <a:t>16</a:t>
            </a:fld>
            <a:endParaRPr lang="en-AU" altLang="en-US"/>
          </a:p>
        </p:txBody>
      </p:sp>
    </p:spTree>
    <p:extLst>
      <p:ext uri="{BB962C8B-B14F-4D97-AF65-F5344CB8AC3E}">
        <p14:creationId xmlns:p14="http://schemas.microsoft.com/office/powerpoint/2010/main" val="1184111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dirty="0">
                <a:effectLst/>
                <a:latin typeface="Times New Roman" panose="02020603050405020304" pitchFamily="18" charset="0"/>
                <a:ea typeface="Calibri" panose="020F0502020204030204" pitchFamily="34" charset="0"/>
              </a:rPr>
              <a:t>Higher odds of meeting the clinical cut-off score for likely depressive disorder, with a third of the sample reporting symptoms at or above the cut-off score at May-June 2020. (No significant increase in the odds of meeting the clinical cut-off score for likely GAD). </a:t>
            </a:r>
          </a:p>
          <a:p>
            <a:endParaRPr lang="en-AU" sz="1800" dirty="0">
              <a:effectLst/>
              <a:latin typeface="Times New Roman" panose="02020603050405020304" pitchFamily="18" charset="0"/>
              <a:ea typeface="Calibri" panose="020F0502020204030204" pitchFamily="34" charset="0"/>
            </a:endParaRPr>
          </a:p>
          <a:p>
            <a:r>
              <a:rPr lang="en-AU" sz="1800" dirty="0">
                <a:effectLst/>
                <a:latin typeface="Times New Roman" panose="02020603050405020304" pitchFamily="18" charset="0"/>
                <a:ea typeface="Calibri" panose="020F0502020204030204" pitchFamily="34" charset="0"/>
              </a:rPr>
              <a:t>- Participants’ retrospective self-ratings of their mental health appeared to align with this prospective change, with half of participants reporting their mental health had worsened since February. </a:t>
            </a:r>
          </a:p>
          <a:p>
            <a:r>
              <a:rPr lang="en-AU" sz="1800" dirty="0">
                <a:effectLst/>
                <a:latin typeface="Times New Roman" panose="02020603050405020304" pitchFamily="18" charset="0"/>
                <a:ea typeface="Calibri" panose="020F0502020204030204" pitchFamily="34" charset="0"/>
              </a:rPr>
              <a:t>- Just under half (44.9%) of participants rated their mental health as poor or fair at May-June 2020. </a:t>
            </a:r>
            <a:endParaRPr lang="en-AU" dirty="0"/>
          </a:p>
        </p:txBody>
      </p:sp>
      <p:sp>
        <p:nvSpPr>
          <p:cNvPr id="4" name="Slide Number Placeholder 3"/>
          <p:cNvSpPr>
            <a:spLocks noGrp="1"/>
          </p:cNvSpPr>
          <p:nvPr>
            <p:ph type="sldNum" sz="quarter" idx="5"/>
          </p:nvPr>
        </p:nvSpPr>
        <p:spPr/>
        <p:txBody>
          <a:bodyPr/>
          <a:lstStyle/>
          <a:p>
            <a:pPr>
              <a:defRPr/>
            </a:pPr>
            <a:fld id="{61B85C7F-C11A-42B3-B968-BE14B8BFEC7E}" type="slidenum">
              <a:rPr lang="en-US" smtClean="0"/>
              <a:pPr>
                <a:defRPr/>
              </a:pPr>
              <a:t>24</a:t>
            </a:fld>
            <a:endParaRPr lang="en-US"/>
          </a:p>
        </p:txBody>
      </p:sp>
    </p:spTree>
    <p:extLst>
      <p:ext uri="{BB962C8B-B14F-4D97-AF65-F5344CB8AC3E}">
        <p14:creationId xmlns:p14="http://schemas.microsoft.com/office/powerpoint/2010/main" val="2345799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sz="1800" dirty="0"/>
              <a:t>Baseline sample matched the Australian population in important ways:</a:t>
            </a:r>
          </a:p>
          <a:p>
            <a:endParaRPr lang="en-AU" sz="1800" dirty="0"/>
          </a:p>
          <a:p>
            <a:r>
              <a:rPr lang="en-AU" sz="1800" dirty="0"/>
              <a:t>Adolescent sample was 55.3% male </a:t>
            </a:r>
            <a:r>
              <a:rPr lang="en-AU" sz="1440" dirty="0"/>
              <a:t>versus 51.2% of the population (ABS, 2012)</a:t>
            </a:r>
          </a:p>
          <a:p>
            <a:endParaRPr lang="en-AU" sz="1800" dirty="0"/>
          </a:p>
          <a:p>
            <a:r>
              <a:rPr lang="en-AU" sz="1800" dirty="0"/>
              <a:t>80.4% of adolescents living in a two-parent household </a:t>
            </a:r>
            <a:r>
              <a:rPr lang="en-AU" sz="1440" dirty="0"/>
              <a:t>versus 80% of adolescents in general population (ABS, 2011)</a:t>
            </a:r>
          </a:p>
          <a:p>
            <a:endParaRPr lang="en-AU" sz="1800" dirty="0"/>
          </a:p>
          <a:p>
            <a:r>
              <a:rPr lang="en-AU" sz="1800" dirty="0"/>
              <a:t>Socioeconomic status (SES) index of the current sample is 1023.6 (SD=79.9) </a:t>
            </a:r>
            <a:r>
              <a:rPr lang="en-AU" sz="1440" dirty="0"/>
              <a:t>close to the Australian standardised mean SES index of 1000</a:t>
            </a:r>
            <a:endParaRPr lang="en-AU" sz="1440" dirty="0">
              <a:solidFill>
                <a:srgbClr val="FF0000"/>
              </a:solidFill>
            </a:endParaRPr>
          </a:p>
          <a:p>
            <a:endParaRPr lang="en-AU" dirty="0"/>
          </a:p>
        </p:txBody>
      </p:sp>
      <p:sp>
        <p:nvSpPr>
          <p:cNvPr id="4" name="Slide Number Placeholder 3"/>
          <p:cNvSpPr>
            <a:spLocks noGrp="1"/>
          </p:cNvSpPr>
          <p:nvPr>
            <p:ph type="sldNum" sz="quarter" idx="5"/>
          </p:nvPr>
        </p:nvSpPr>
        <p:spPr/>
        <p:txBody>
          <a:bodyPr/>
          <a:lstStyle/>
          <a:p>
            <a:fld id="{3DF971F4-9701-1847-A1F2-41B7E1613A6C}" type="slidenum">
              <a:rPr lang="en-AU" altLang="en-US" smtClean="0"/>
              <a:pPr/>
              <a:t>28</a:t>
            </a:fld>
            <a:endParaRPr lang="en-AU" altLang="en-US"/>
          </a:p>
        </p:txBody>
      </p:sp>
    </p:spTree>
    <p:extLst>
      <p:ext uri="{BB962C8B-B14F-4D97-AF65-F5344CB8AC3E}">
        <p14:creationId xmlns:p14="http://schemas.microsoft.com/office/powerpoint/2010/main" val="2896594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a:t>Another potential barrier to help-seeking is longer than usual wait times for psychological services </a:t>
            </a:r>
            <a:r>
              <a:rPr lang="en-AU" sz="1800" dirty="0">
                <a:effectLst/>
                <a:latin typeface="Times New Roman" panose="02020603050405020304" pitchFamily="18" charset="0"/>
                <a:ea typeface="Calibri" panose="020F0502020204030204" pitchFamily="34" charset="0"/>
              </a:rPr>
              <a:t>(Academic Unit of General Practice, 2020). </a:t>
            </a:r>
          </a:p>
          <a:p>
            <a:endParaRPr lang="en-AU" sz="1800" dirty="0">
              <a:effectLst/>
              <a:latin typeface="Times New Roman" panose="02020603050405020304" pitchFamily="18" charset="0"/>
            </a:endParaRPr>
          </a:p>
          <a:p>
            <a:r>
              <a:rPr lang="en-AU" sz="1800" dirty="0">
                <a:effectLst/>
                <a:latin typeface="Times New Roman" panose="02020603050405020304" pitchFamily="18" charset="0"/>
              </a:rPr>
              <a:t>[Could say if you want] - We also found a high level of engagement in self-help behaviours such as </a:t>
            </a:r>
            <a:r>
              <a:rPr lang="en-AU" sz="1800" dirty="0">
                <a:effectLst/>
                <a:latin typeface="Times New Roman" panose="02020603050405020304" pitchFamily="18" charset="0"/>
                <a:ea typeface="Calibri" panose="020F0502020204030204" pitchFamily="34" charset="0"/>
              </a:rPr>
              <a:t>getting regular exercise (69.2%), and reminding oneself this period of restrictions is temporary (66.9%). </a:t>
            </a:r>
            <a:endParaRPr lang="en-AU" sz="1800" dirty="0">
              <a:effectLst/>
              <a:latin typeface="Times New Roman" panose="02020603050405020304" pitchFamily="18" charset="0"/>
            </a:endParaRPr>
          </a:p>
          <a:p>
            <a:r>
              <a:rPr lang="en-AU" sz="1800" dirty="0">
                <a:effectLst/>
                <a:latin typeface="Times New Roman" panose="02020603050405020304" pitchFamily="18" charset="0"/>
                <a:ea typeface="Calibri" panose="020F0502020204030204" pitchFamily="34" charset="0"/>
              </a:rPr>
              <a:t>It is possible that participants in this sample who experienced increased symptoms of depression and anxiety found self-help strategies sufficient in managing their mental health, negating the need for external professional support. </a:t>
            </a:r>
            <a:endParaRPr lang="en-AU" dirty="0"/>
          </a:p>
        </p:txBody>
      </p:sp>
      <p:sp>
        <p:nvSpPr>
          <p:cNvPr id="4" name="Slide Number Placeholder 3"/>
          <p:cNvSpPr>
            <a:spLocks noGrp="1"/>
          </p:cNvSpPr>
          <p:nvPr>
            <p:ph type="sldNum" sz="quarter" idx="5"/>
          </p:nvPr>
        </p:nvSpPr>
        <p:spPr/>
        <p:txBody>
          <a:bodyPr/>
          <a:lstStyle/>
          <a:p>
            <a:fld id="{3DF971F4-9701-1847-A1F2-41B7E1613A6C}" type="slidenum">
              <a:rPr lang="en-AU" altLang="en-US" smtClean="0"/>
              <a:pPr/>
              <a:t>29</a:t>
            </a:fld>
            <a:endParaRPr lang="en-AU" altLang="en-US"/>
          </a:p>
        </p:txBody>
      </p:sp>
    </p:spTree>
    <p:extLst>
      <p:ext uri="{BB962C8B-B14F-4D97-AF65-F5344CB8AC3E}">
        <p14:creationId xmlns:p14="http://schemas.microsoft.com/office/powerpoint/2010/main" val="3185380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NDARC title slide">
    <p:spTree>
      <p:nvGrpSpPr>
        <p:cNvPr id="1" name=""/>
        <p:cNvGrpSpPr/>
        <p:nvPr/>
      </p:nvGrpSpPr>
      <p:grpSpPr>
        <a:xfrm>
          <a:off x="0" y="0"/>
          <a:ext cx="0" cy="0"/>
          <a:chOff x="0" y="0"/>
          <a:chExt cx="0" cy="0"/>
        </a:xfrm>
      </p:grpSpPr>
      <p:pic>
        <p:nvPicPr>
          <p:cNvPr id="5" name="Picture 1" descr="NDARCAUST_header 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432176"/>
            <a:ext cx="121920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00" y="620714"/>
            <a:ext cx="2829984"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p:nvPicPr>
        <p:blipFill>
          <a:blip r:embed="rId4">
            <a:extLst>
              <a:ext uri="{28A0092B-C50C-407E-A947-70E740481C1C}">
                <a14:useLocalDpi xmlns:a14="http://schemas.microsoft.com/office/drawing/2010/main" val="0"/>
              </a:ext>
            </a:extLst>
          </a:blip>
          <a:srcRect l="14461"/>
          <a:stretch>
            <a:fillRect/>
          </a:stretch>
        </p:blipFill>
        <p:spPr bwMode="auto">
          <a:xfrm>
            <a:off x="1" y="1916113"/>
            <a:ext cx="3695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3312584" y="3789041"/>
            <a:ext cx="8544056" cy="432047"/>
          </a:xfrm>
        </p:spPr>
        <p:txBody>
          <a:bodyPr/>
          <a:lstStyle>
            <a:lvl1pPr>
              <a:defRPr b="1">
                <a:solidFill>
                  <a:schemeClr val="tx1"/>
                </a:solidFill>
              </a:defRPr>
            </a:lvl1pPr>
          </a:lstStyle>
          <a:p>
            <a:pPr lvl="0"/>
            <a:r>
              <a:rPr lang="en-US"/>
              <a:t>Click to edit Master text styles</a:t>
            </a:r>
          </a:p>
        </p:txBody>
      </p:sp>
      <p:sp>
        <p:nvSpPr>
          <p:cNvPr id="4" name="Text Placeholder 3"/>
          <p:cNvSpPr>
            <a:spLocks noGrp="1"/>
          </p:cNvSpPr>
          <p:nvPr>
            <p:ph type="body" sz="quarter" idx="11"/>
          </p:nvPr>
        </p:nvSpPr>
        <p:spPr>
          <a:xfrm>
            <a:off x="3312583" y="4581129"/>
            <a:ext cx="8544983" cy="287337"/>
          </a:xfrm>
        </p:spPr>
        <p:txBody>
          <a:bodyPr/>
          <a:lstStyle>
            <a:lvl1pPr>
              <a:defRPr sz="16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5147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within presentation">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334434" y="3573463"/>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4"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5B435149-AC1B-4754-B3C0-83DC773ACEA4}" type="slidenum">
              <a:rPr lang="en-AU" sz="900" smtClean="0"/>
              <a:pPr>
                <a:defRPr/>
              </a:pPr>
              <a:t>‹#›</a:t>
            </a:fld>
            <a:endParaRPr lang="en-AU" sz="900" dirty="0"/>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343000" y="2502024"/>
            <a:ext cx="11521280" cy="1143000"/>
          </a:xfrm>
        </p:spPr>
        <p:txBody>
          <a:bodyPr/>
          <a:lstStyle/>
          <a:p>
            <a:r>
              <a:rPr lang="en-US"/>
              <a:t>Click to edit Master title style</a:t>
            </a:r>
            <a:endParaRPr lang="en-AU"/>
          </a:p>
        </p:txBody>
      </p:sp>
    </p:spTree>
    <p:extLst>
      <p:ext uri="{BB962C8B-B14F-4D97-AF65-F5344CB8AC3E}">
        <p14:creationId xmlns:p14="http://schemas.microsoft.com/office/powerpoint/2010/main" val="10126277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peaker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8839200" y="6356352"/>
            <a:ext cx="28448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478367" y="501650"/>
            <a:ext cx="11235268" cy="96366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4432221" y="1549241"/>
            <a:ext cx="3327561" cy="3327561"/>
          </a:xfrm>
        </p:spPr>
        <p:txBody>
          <a:bodyPr/>
          <a:lstStyle/>
          <a:p>
            <a:r>
              <a:rPr lang="en-GB"/>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478367" y="5041502"/>
            <a:ext cx="11235268"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 institute</a:t>
            </a:r>
          </a:p>
        </p:txBody>
      </p:sp>
    </p:spTree>
    <p:extLst>
      <p:ext uri="{BB962C8B-B14F-4D97-AF65-F5344CB8AC3E}">
        <p14:creationId xmlns:p14="http://schemas.microsoft.com/office/powerpoint/2010/main" val="7526986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peaker with bi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8839200" y="6356352"/>
            <a:ext cx="28448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478367" y="501650"/>
            <a:ext cx="11205632" cy="912124"/>
          </a:xfrm>
        </p:spPr>
        <p:txBody>
          <a:bodyPr/>
          <a:lstStyle>
            <a:lvl1pPr marL="0" indent="0" algn="l">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508002" y="1549241"/>
            <a:ext cx="3327561" cy="3327561"/>
          </a:xfrm>
        </p:spPr>
        <p:txBody>
          <a:bodyPr/>
          <a:lstStyle/>
          <a:p>
            <a:r>
              <a:rPr lang="en-GB"/>
              <a:t>Click icon to add picture</a:t>
            </a:r>
            <a:endParaRPr lang="en-US" dirty="0"/>
          </a:p>
        </p:txBody>
      </p:sp>
      <p:sp>
        <p:nvSpPr>
          <p:cNvPr id="11" name="Text Placeholder 4">
            <a:extLst>
              <a:ext uri="{FF2B5EF4-FFF2-40B4-BE49-F238E27FC236}">
                <a16:creationId xmlns:a16="http://schemas.microsoft.com/office/drawing/2014/main" id="{2EF31059-F145-1944-861E-253BC304BE86}"/>
              </a:ext>
            </a:extLst>
          </p:cNvPr>
          <p:cNvSpPr>
            <a:spLocks noGrp="1"/>
          </p:cNvSpPr>
          <p:nvPr>
            <p:ph type="body" sz="quarter" idx="13" hasCustomPrompt="1"/>
          </p:nvPr>
        </p:nvSpPr>
        <p:spPr>
          <a:xfrm>
            <a:off x="4645306" y="1549240"/>
            <a:ext cx="7068327" cy="4807110"/>
          </a:xfrm>
        </p:spPr>
        <p:txBody>
          <a:bodyPr/>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First name last name</a:t>
            </a:r>
          </a:p>
          <a:p>
            <a:pPr lvl="0"/>
            <a:r>
              <a:rPr lang="en-US" dirty="0"/>
              <a:t>Centre/faculty institute</a:t>
            </a:r>
          </a:p>
          <a:p>
            <a:pPr lvl="0"/>
            <a:endParaRPr lang="en-US" dirty="0"/>
          </a:p>
          <a:p>
            <a:pPr lvl="0"/>
            <a:r>
              <a:rPr lang="en-US" dirty="0"/>
              <a:t>Insert Bio</a:t>
            </a:r>
          </a:p>
        </p:txBody>
      </p:sp>
    </p:spTree>
    <p:extLst>
      <p:ext uri="{BB962C8B-B14F-4D97-AF65-F5344CB8AC3E}">
        <p14:creationId xmlns:p14="http://schemas.microsoft.com/office/powerpoint/2010/main" val="373713306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peakers x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8839200" y="6356352"/>
            <a:ext cx="28448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12192000" cy="95798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1378181" y="1549241"/>
            <a:ext cx="3327561" cy="3327561"/>
          </a:xfrm>
        </p:spPr>
        <p:txBody>
          <a:bodyPr/>
          <a:lstStyle/>
          <a:p>
            <a:r>
              <a:rPr lang="en-GB"/>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478368" y="5041502"/>
            <a:ext cx="5127187" cy="1314849"/>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7234997" y="1549241"/>
            <a:ext cx="3327561" cy="3327561"/>
          </a:xfrm>
        </p:spPr>
        <p:txBody>
          <a:bodyPr/>
          <a:lstStyle/>
          <a:p>
            <a:r>
              <a:rPr lang="en-GB"/>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6403107" y="5041502"/>
            <a:ext cx="5310527" cy="1314849"/>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36225321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peakers x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8839200" y="6356352"/>
            <a:ext cx="28448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01650"/>
            <a:ext cx="12192000" cy="1006772"/>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6" name="Picture Placeholder 5">
            <a:extLst>
              <a:ext uri="{FF2B5EF4-FFF2-40B4-BE49-F238E27FC236}">
                <a16:creationId xmlns:a16="http://schemas.microsoft.com/office/drawing/2014/main" id="{28EE421A-DE97-FF4F-905F-DD673E8C1FB8}"/>
              </a:ext>
            </a:extLst>
          </p:cNvPr>
          <p:cNvSpPr>
            <a:spLocks noGrp="1"/>
          </p:cNvSpPr>
          <p:nvPr>
            <p:ph type="pic" sz="quarter" idx="11"/>
          </p:nvPr>
        </p:nvSpPr>
        <p:spPr>
          <a:xfrm>
            <a:off x="478369" y="1508423"/>
            <a:ext cx="3327561" cy="3327561"/>
          </a:xfrm>
        </p:spPr>
        <p:txBody>
          <a:bodyPr/>
          <a:lstStyle/>
          <a:p>
            <a:r>
              <a:rPr lang="en-GB"/>
              <a:t>Click icon to add picture</a:t>
            </a:r>
            <a:endParaRPr lang="en-US" dirty="0"/>
          </a:p>
        </p:txBody>
      </p:sp>
      <p:sp>
        <p:nvSpPr>
          <p:cNvPr id="10" name="Text Placeholder 3">
            <a:extLst>
              <a:ext uri="{FF2B5EF4-FFF2-40B4-BE49-F238E27FC236}">
                <a16:creationId xmlns:a16="http://schemas.microsoft.com/office/drawing/2014/main" id="{0B90342E-CD7E-6D41-8264-9DB0EE0A15EB}"/>
              </a:ext>
            </a:extLst>
          </p:cNvPr>
          <p:cNvSpPr>
            <a:spLocks noGrp="1"/>
          </p:cNvSpPr>
          <p:nvPr>
            <p:ph type="body" sz="quarter" idx="12" hasCustomPrompt="1"/>
          </p:nvPr>
        </p:nvSpPr>
        <p:spPr>
          <a:xfrm>
            <a:off x="478369" y="5041502"/>
            <a:ext cx="332756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1" name="Picture Placeholder 5">
            <a:extLst>
              <a:ext uri="{FF2B5EF4-FFF2-40B4-BE49-F238E27FC236}">
                <a16:creationId xmlns:a16="http://schemas.microsoft.com/office/drawing/2014/main" id="{FF76A7D6-7A78-6148-A3B4-2609AA4013B6}"/>
              </a:ext>
            </a:extLst>
          </p:cNvPr>
          <p:cNvSpPr>
            <a:spLocks noGrp="1"/>
          </p:cNvSpPr>
          <p:nvPr>
            <p:ph type="pic" sz="quarter" idx="13"/>
          </p:nvPr>
        </p:nvSpPr>
        <p:spPr>
          <a:xfrm>
            <a:off x="8386074" y="1549241"/>
            <a:ext cx="3327561" cy="3327561"/>
          </a:xfrm>
        </p:spPr>
        <p:txBody>
          <a:bodyPr/>
          <a:lstStyle/>
          <a:p>
            <a:r>
              <a:rPr lang="en-GB"/>
              <a:t>Click icon to add picture</a:t>
            </a:r>
            <a:endParaRPr lang="en-US" dirty="0"/>
          </a:p>
        </p:txBody>
      </p:sp>
      <p:sp>
        <p:nvSpPr>
          <p:cNvPr id="12" name="Text Placeholder 3">
            <a:extLst>
              <a:ext uri="{FF2B5EF4-FFF2-40B4-BE49-F238E27FC236}">
                <a16:creationId xmlns:a16="http://schemas.microsoft.com/office/drawing/2014/main" id="{26B563FC-7CED-5644-B1AB-671EF000DB31}"/>
              </a:ext>
            </a:extLst>
          </p:cNvPr>
          <p:cNvSpPr>
            <a:spLocks noGrp="1"/>
          </p:cNvSpPr>
          <p:nvPr>
            <p:ph type="body" sz="quarter" idx="14" hasCustomPrompt="1"/>
          </p:nvPr>
        </p:nvSpPr>
        <p:spPr>
          <a:xfrm>
            <a:off x="8386074" y="5041502"/>
            <a:ext cx="332756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4432221" y="1549241"/>
            <a:ext cx="3327561" cy="3327561"/>
          </a:xfrm>
        </p:spPr>
        <p:txBody>
          <a:bodyPr/>
          <a:lstStyle/>
          <a:p>
            <a:r>
              <a:rPr lang="en-GB"/>
              <a:t>Click icon to add picture</a:t>
            </a:r>
            <a:endParaRPr lang="en-US" dirty="0"/>
          </a:p>
        </p:txBody>
      </p:sp>
      <p:sp>
        <p:nvSpPr>
          <p:cNvPr id="14" name="Text Placeholder 3">
            <a:extLst>
              <a:ext uri="{FF2B5EF4-FFF2-40B4-BE49-F238E27FC236}">
                <a16:creationId xmlns:a16="http://schemas.microsoft.com/office/drawing/2014/main" id="{034C32E3-245A-FC48-84D8-5DCFDE22B5C1}"/>
              </a:ext>
            </a:extLst>
          </p:cNvPr>
          <p:cNvSpPr>
            <a:spLocks noGrp="1"/>
          </p:cNvSpPr>
          <p:nvPr>
            <p:ph type="body" sz="quarter" idx="16" hasCustomPrompt="1"/>
          </p:nvPr>
        </p:nvSpPr>
        <p:spPr>
          <a:xfrm>
            <a:off x="4432221" y="5041502"/>
            <a:ext cx="3327561" cy="903817"/>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Centre/Faculty</a:t>
            </a:r>
          </a:p>
        </p:txBody>
      </p:sp>
    </p:spTree>
    <p:extLst>
      <p:ext uri="{BB962C8B-B14F-4D97-AF65-F5344CB8AC3E}">
        <p14:creationId xmlns:p14="http://schemas.microsoft.com/office/powerpoint/2010/main" val="36014814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peakers x 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469141-C134-5D42-A06F-DA89145EDF43}"/>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Date Placeholder 3">
            <a:extLst>
              <a:ext uri="{FF2B5EF4-FFF2-40B4-BE49-F238E27FC236}">
                <a16:creationId xmlns:a16="http://schemas.microsoft.com/office/drawing/2014/main" id="{9AE58B7D-184B-584A-BF97-3560578F50E5}"/>
              </a:ext>
            </a:extLst>
          </p:cNvPr>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University of Sydney</a:t>
            </a:r>
          </a:p>
        </p:txBody>
      </p:sp>
      <p:sp>
        <p:nvSpPr>
          <p:cNvPr id="9" name="Slide Number Placeholder 5">
            <a:extLst>
              <a:ext uri="{FF2B5EF4-FFF2-40B4-BE49-F238E27FC236}">
                <a16:creationId xmlns:a16="http://schemas.microsoft.com/office/drawing/2014/main" id="{817C0F2C-0369-A948-8D15-BB7548B8A4EE}"/>
              </a:ext>
            </a:extLst>
          </p:cNvPr>
          <p:cNvSpPr txBox="1">
            <a:spLocks/>
          </p:cNvSpPr>
          <p:nvPr/>
        </p:nvSpPr>
        <p:spPr>
          <a:xfrm>
            <a:off x="8839200" y="6356352"/>
            <a:ext cx="2844800" cy="366183"/>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900" dirty="0">
                <a:solidFill>
                  <a:schemeClr val="bg1"/>
                </a:solidFill>
                <a:latin typeface="Arial" panose="020B0604020202020204" pitchFamily="34" charset="0"/>
                <a:cs typeface="Arial" panose="020B0604020202020204" pitchFamily="34" charset="0"/>
              </a:rPr>
              <a:t>Page </a:t>
            </a:r>
            <a:fld id="{17B45C2B-5911-204A-99D5-05E77B133151}" type="slidenum">
              <a:rPr lang="en-US" sz="900" smtClean="0">
                <a:solidFill>
                  <a:schemeClr val="bg1"/>
                </a:solidFill>
                <a:latin typeface="Arial" panose="020B0604020202020204" pitchFamily="34" charset="0"/>
                <a:cs typeface="Arial" panose="020B0604020202020204" pitchFamily="34" charset="0"/>
              </a:rPr>
              <a:pPr fontAlgn="auto">
                <a:spcBef>
                  <a:spcPts val="0"/>
                </a:spcBef>
                <a:spcAft>
                  <a:spcPts val="0"/>
                </a:spcAft>
                <a:defRPr/>
              </a:pPr>
              <a:t>‹#›</a:t>
            </a:fld>
            <a:endParaRPr lang="en-US" sz="900" dirty="0">
              <a:solidFill>
                <a:schemeClr val="bg1"/>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35F79E3-91A0-9F4E-AB82-97A90F71A1CB}"/>
              </a:ext>
            </a:extLst>
          </p:cNvPr>
          <p:cNvSpPr>
            <a:spLocks noGrp="1"/>
          </p:cNvSpPr>
          <p:nvPr>
            <p:ph type="body" sz="quarter" idx="10" hasCustomPrompt="1"/>
          </p:nvPr>
        </p:nvSpPr>
        <p:spPr>
          <a:xfrm>
            <a:off x="0" y="515267"/>
            <a:ext cx="12192000" cy="1376008"/>
          </a:xfrm>
        </p:spPr>
        <p:txBody>
          <a:bodyPr/>
          <a:lstStyle>
            <a:lvl1pPr marL="0" indent="0" algn="ctr">
              <a:buNone/>
              <a:defRPr sz="3000">
                <a:solidFill>
                  <a:schemeClr val="bg1"/>
                </a:solidFill>
              </a:defRPr>
            </a:lvl1pPr>
            <a:lvl2pPr algn="ctr">
              <a:defRPr>
                <a:solidFill>
                  <a:schemeClr val="bg1"/>
                </a:solidFill>
              </a:defRPr>
            </a:lvl2pPr>
          </a:lstStyle>
          <a:p>
            <a:pPr lvl="0"/>
            <a:r>
              <a:rPr lang="en-US" dirty="0"/>
              <a:t>Insert heading</a:t>
            </a:r>
          </a:p>
        </p:txBody>
      </p:sp>
      <p:sp>
        <p:nvSpPr>
          <p:cNvPr id="13" name="Picture Placeholder 5">
            <a:extLst>
              <a:ext uri="{FF2B5EF4-FFF2-40B4-BE49-F238E27FC236}">
                <a16:creationId xmlns:a16="http://schemas.microsoft.com/office/drawing/2014/main" id="{2506C0EA-2FDF-4D40-AC77-BA8E081330C4}"/>
              </a:ext>
            </a:extLst>
          </p:cNvPr>
          <p:cNvSpPr>
            <a:spLocks noGrp="1"/>
          </p:cNvSpPr>
          <p:nvPr>
            <p:ph type="pic" sz="quarter" idx="15"/>
          </p:nvPr>
        </p:nvSpPr>
        <p:spPr>
          <a:xfrm>
            <a:off x="3414126" y="2135692"/>
            <a:ext cx="2408197" cy="2143531"/>
          </a:xfrm>
        </p:spPr>
        <p:txBody>
          <a:bodyPr/>
          <a:lstStyle/>
          <a:p>
            <a:r>
              <a:rPr lang="en-GB"/>
              <a:t>Click icon to add picture</a:t>
            </a:r>
            <a:endParaRPr lang="en-US" dirty="0"/>
          </a:p>
        </p:txBody>
      </p:sp>
      <p:sp>
        <p:nvSpPr>
          <p:cNvPr id="11" name="Picture Placeholder 5">
            <a:extLst>
              <a:ext uri="{FF2B5EF4-FFF2-40B4-BE49-F238E27FC236}">
                <a16:creationId xmlns:a16="http://schemas.microsoft.com/office/drawing/2014/main" id="{DCB3E40F-3920-4543-AE7E-C77EDAC4490D}"/>
              </a:ext>
            </a:extLst>
          </p:cNvPr>
          <p:cNvSpPr>
            <a:spLocks noGrp="1"/>
          </p:cNvSpPr>
          <p:nvPr>
            <p:ph type="pic" sz="quarter" idx="17"/>
          </p:nvPr>
        </p:nvSpPr>
        <p:spPr>
          <a:xfrm>
            <a:off x="476433" y="2135692"/>
            <a:ext cx="2408197" cy="2143531"/>
          </a:xfrm>
        </p:spPr>
        <p:txBody>
          <a:bodyPr/>
          <a:lstStyle/>
          <a:p>
            <a:r>
              <a:rPr lang="en-GB"/>
              <a:t>Click icon to add picture</a:t>
            </a:r>
            <a:endParaRPr lang="en-US" dirty="0"/>
          </a:p>
        </p:txBody>
      </p:sp>
      <p:sp>
        <p:nvSpPr>
          <p:cNvPr id="15" name="Text Placeholder 3">
            <a:extLst>
              <a:ext uri="{FF2B5EF4-FFF2-40B4-BE49-F238E27FC236}">
                <a16:creationId xmlns:a16="http://schemas.microsoft.com/office/drawing/2014/main" id="{67C82213-A84D-FE49-A3A4-73D878537573}"/>
              </a:ext>
            </a:extLst>
          </p:cNvPr>
          <p:cNvSpPr>
            <a:spLocks noGrp="1"/>
          </p:cNvSpPr>
          <p:nvPr>
            <p:ph type="body" sz="quarter" idx="18" hasCustomPrompt="1"/>
          </p:nvPr>
        </p:nvSpPr>
        <p:spPr>
          <a:xfrm>
            <a:off x="476435" y="4279801"/>
            <a:ext cx="2408197"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16" name="Picture Placeholder 5">
            <a:extLst>
              <a:ext uri="{FF2B5EF4-FFF2-40B4-BE49-F238E27FC236}">
                <a16:creationId xmlns:a16="http://schemas.microsoft.com/office/drawing/2014/main" id="{F19FE3A2-4A04-5E47-9CCD-A71A405F33FB}"/>
              </a:ext>
            </a:extLst>
          </p:cNvPr>
          <p:cNvSpPr>
            <a:spLocks noGrp="1"/>
          </p:cNvSpPr>
          <p:nvPr>
            <p:ph type="pic" sz="quarter" idx="19"/>
          </p:nvPr>
        </p:nvSpPr>
        <p:spPr>
          <a:xfrm>
            <a:off x="9302188" y="2135692"/>
            <a:ext cx="2408197" cy="2143531"/>
          </a:xfrm>
        </p:spPr>
        <p:txBody>
          <a:bodyPr/>
          <a:lstStyle/>
          <a:p>
            <a:r>
              <a:rPr lang="en-GB"/>
              <a:t>Click icon to add picture</a:t>
            </a:r>
            <a:endParaRPr lang="en-US" dirty="0"/>
          </a:p>
        </p:txBody>
      </p:sp>
      <p:sp>
        <p:nvSpPr>
          <p:cNvPr id="18" name="Picture Placeholder 5">
            <a:extLst>
              <a:ext uri="{FF2B5EF4-FFF2-40B4-BE49-F238E27FC236}">
                <a16:creationId xmlns:a16="http://schemas.microsoft.com/office/drawing/2014/main" id="{FBA3109C-AEDA-AA45-9388-5853EF8E2141}"/>
              </a:ext>
            </a:extLst>
          </p:cNvPr>
          <p:cNvSpPr>
            <a:spLocks noGrp="1"/>
          </p:cNvSpPr>
          <p:nvPr>
            <p:ph type="pic" sz="quarter" idx="21"/>
          </p:nvPr>
        </p:nvSpPr>
        <p:spPr>
          <a:xfrm>
            <a:off x="6351818" y="2135692"/>
            <a:ext cx="2408197" cy="2143531"/>
          </a:xfrm>
        </p:spPr>
        <p:txBody>
          <a:bodyPr/>
          <a:lstStyle/>
          <a:p>
            <a:r>
              <a:rPr lang="en-GB"/>
              <a:t>Click icon to add picture</a:t>
            </a:r>
            <a:endParaRPr lang="en-US" dirty="0"/>
          </a:p>
        </p:txBody>
      </p:sp>
      <p:sp>
        <p:nvSpPr>
          <p:cNvPr id="20" name="Text Placeholder 3">
            <a:extLst>
              <a:ext uri="{FF2B5EF4-FFF2-40B4-BE49-F238E27FC236}">
                <a16:creationId xmlns:a16="http://schemas.microsoft.com/office/drawing/2014/main" id="{F4C4D67F-6A47-364D-84BF-BF89FBFEF53F}"/>
              </a:ext>
            </a:extLst>
          </p:cNvPr>
          <p:cNvSpPr>
            <a:spLocks noGrp="1"/>
          </p:cNvSpPr>
          <p:nvPr>
            <p:ph type="body" sz="quarter" idx="23" hasCustomPrompt="1"/>
          </p:nvPr>
        </p:nvSpPr>
        <p:spPr>
          <a:xfrm>
            <a:off x="3407059" y="4279801"/>
            <a:ext cx="2408197"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1" name="Text Placeholder 3">
            <a:extLst>
              <a:ext uri="{FF2B5EF4-FFF2-40B4-BE49-F238E27FC236}">
                <a16:creationId xmlns:a16="http://schemas.microsoft.com/office/drawing/2014/main" id="{748BA13C-E367-2742-8AB5-F7B762B6B53D}"/>
              </a:ext>
            </a:extLst>
          </p:cNvPr>
          <p:cNvSpPr>
            <a:spLocks noGrp="1"/>
          </p:cNvSpPr>
          <p:nvPr>
            <p:ph type="body" sz="quarter" idx="24" hasCustomPrompt="1"/>
          </p:nvPr>
        </p:nvSpPr>
        <p:spPr>
          <a:xfrm>
            <a:off x="6360400" y="4279801"/>
            <a:ext cx="2408197"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
        <p:nvSpPr>
          <p:cNvPr id="22" name="Text Placeholder 3">
            <a:extLst>
              <a:ext uri="{FF2B5EF4-FFF2-40B4-BE49-F238E27FC236}">
                <a16:creationId xmlns:a16="http://schemas.microsoft.com/office/drawing/2014/main" id="{7C032A9D-C114-E540-B023-1D19FF0EFB3C}"/>
              </a:ext>
            </a:extLst>
          </p:cNvPr>
          <p:cNvSpPr>
            <a:spLocks noGrp="1"/>
          </p:cNvSpPr>
          <p:nvPr>
            <p:ph type="body" sz="quarter" idx="25" hasCustomPrompt="1"/>
          </p:nvPr>
        </p:nvSpPr>
        <p:spPr>
          <a:xfrm>
            <a:off x="9321315" y="4279801"/>
            <a:ext cx="2408197" cy="2062933"/>
          </a:xfrm>
        </p:spPr>
        <p:txBody>
          <a:bodyPr/>
          <a:lstStyle>
            <a:lvl1pPr marL="0" indent="0" algn="ctr">
              <a:buNone/>
              <a:defRPr sz="2400" b="1">
                <a:solidFill>
                  <a:schemeClr val="bg1"/>
                </a:solidFill>
              </a:defRPr>
            </a:lvl1pPr>
            <a:lvl2pPr algn="ctr">
              <a:defRPr>
                <a:solidFill>
                  <a:schemeClr val="bg1"/>
                </a:solidFill>
              </a:defRPr>
            </a:lvl2pPr>
          </a:lstStyle>
          <a:p>
            <a:pPr lvl="0"/>
            <a:r>
              <a:rPr lang="en-US" dirty="0"/>
              <a:t>First name Last name</a:t>
            </a:r>
          </a:p>
          <a:p>
            <a:pPr lvl="0"/>
            <a:r>
              <a:rPr lang="en-US" dirty="0"/>
              <a:t>Centre/</a:t>
            </a:r>
            <a:br>
              <a:rPr lang="en-US" dirty="0"/>
            </a:br>
            <a:r>
              <a:rPr lang="en-US" dirty="0"/>
              <a:t>faculty institute</a:t>
            </a:r>
          </a:p>
        </p:txBody>
      </p:sp>
    </p:spTree>
    <p:extLst>
      <p:ext uri="{BB962C8B-B14F-4D97-AF65-F5344CB8AC3E}">
        <p14:creationId xmlns:p14="http://schemas.microsoft.com/office/powerpoint/2010/main" val="24620589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resentation guidelin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3E1B39-8151-1541-B682-FD997A95D6AE}"/>
              </a:ext>
            </a:extLst>
          </p:cNvPr>
          <p:cNvSpPr>
            <a:spLocks noGrp="1"/>
          </p:cNvSpPr>
          <p:nvPr>
            <p:ph type="body" sz="quarter" idx="10"/>
          </p:nvPr>
        </p:nvSpPr>
        <p:spPr>
          <a:xfrm>
            <a:off x="478367" y="501651"/>
            <a:ext cx="11235267" cy="5854700"/>
          </a:xfrm>
        </p:spPr>
        <p:txBody>
          <a:bodyPr/>
          <a:lstStyle>
            <a:lvl1pPr>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920094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667B1B-46F3-764F-858B-7A77E9F54AB5}"/>
              </a:ext>
            </a:extLst>
          </p:cNvPr>
          <p:cNvSpPr>
            <a:spLocks noGrp="1"/>
          </p:cNvSpPr>
          <p:nvPr>
            <p:ph type="pic" sz="quarter" idx="10"/>
          </p:nvPr>
        </p:nvSpPr>
        <p:spPr>
          <a:xfrm>
            <a:off x="480000" y="501651"/>
            <a:ext cx="11241296" cy="5854700"/>
          </a:xfrm>
        </p:spPr>
        <p:txBody>
          <a:bodyPr/>
          <a:lstStyle/>
          <a:p>
            <a:r>
              <a:rPr lang="en-GB"/>
              <a:t>Click icon to add picture</a:t>
            </a:r>
            <a:endParaRPr lang="en-US"/>
          </a:p>
        </p:txBody>
      </p:sp>
    </p:spTree>
    <p:extLst>
      <p:ext uri="{BB962C8B-B14F-4D97-AF65-F5344CB8AC3E}">
        <p14:creationId xmlns:p14="http://schemas.microsoft.com/office/powerpoint/2010/main" val="39071709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py left image righ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480002" y="501652"/>
            <a:ext cx="4883217" cy="1121349"/>
          </a:xfrm>
        </p:spPr>
        <p:txBody>
          <a:bodyPr lIns="0" tIns="0" rIns="0" bIns="0" anchor="t" anchorCtr="0"/>
          <a:lstStyle/>
          <a:p>
            <a:r>
              <a:rPr lang="en-US" dirty="0"/>
              <a:t>Heading</a:t>
            </a:r>
          </a:p>
        </p:txBody>
      </p:sp>
      <p:sp>
        <p:nvSpPr>
          <p:cNvPr id="8" name="Picture Placeholder 2">
            <a:extLst>
              <a:ext uri="{FF2B5EF4-FFF2-40B4-BE49-F238E27FC236}">
                <a16:creationId xmlns:a16="http://schemas.microsoft.com/office/drawing/2014/main" id="{FD591EDD-E1EF-0F44-B52B-EDF508967E41}"/>
              </a:ext>
            </a:extLst>
          </p:cNvPr>
          <p:cNvSpPr>
            <a:spLocks noGrp="1"/>
          </p:cNvSpPr>
          <p:nvPr>
            <p:ph type="pic" sz="quarter" idx="11"/>
          </p:nvPr>
        </p:nvSpPr>
        <p:spPr>
          <a:xfrm>
            <a:off x="6096000" y="0"/>
            <a:ext cx="6096000" cy="6858000"/>
          </a:xfrm>
        </p:spPr>
        <p:txBody>
          <a:bodyPr/>
          <a:lstStyle/>
          <a:p>
            <a:r>
              <a:rPr lang="en-GB"/>
              <a:t>Click icon to add picture</a:t>
            </a:r>
            <a:endParaRPr lang="en-US"/>
          </a:p>
        </p:txBody>
      </p:sp>
      <p:sp>
        <p:nvSpPr>
          <p:cNvPr id="5" name="Text Placeholder 2">
            <a:extLst>
              <a:ext uri="{FF2B5EF4-FFF2-40B4-BE49-F238E27FC236}">
                <a16:creationId xmlns:a16="http://schemas.microsoft.com/office/drawing/2014/main" id="{A55DB6E2-C968-43A3-917D-CAA0C3107F31}"/>
              </a:ext>
            </a:extLst>
          </p:cNvPr>
          <p:cNvSpPr>
            <a:spLocks noGrp="1"/>
          </p:cNvSpPr>
          <p:nvPr>
            <p:ph type="body" sz="quarter" idx="13" hasCustomPrompt="1"/>
          </p:nvPr>
        </p:nvSpPr>
        <p:spPr>
          <a:xfrm>
            <a:off x="480001" y="5839173"/>
            <a:ext cx="4883217" cy="517179"/>
          </a:xfrm>
        </p:spPr>
        <p:txBody>
          <a:bodyPr lIns="0" tIns="0" rIns="0" bIns="0"/>
          <a:lstStyle>
            <a:lvl1pPr>
              <a:defRPr sz="2400" b="0"/>
            </a:lvl1pPr>
          </a:lstStyle>
          <a:p>
            <a:pPr lvl="0"/>
            <a:r>
              <a:rPr lang="en-US" dirty="0"/>
              <a:t>* Insert source</a:t>
            </a:r>
          </a:p>
        </p:txBody>
      </p:sp>
      <p:sp>
        <p:nvSpPr>
          <p:cNvPr id="2" name="TextBox 1">
            <a:extLst>
              <a:ext uri="{FF2B5EF4-FFF2-40B4-BE49-F238E27FC236}">
                <a16:creationId xmlns:a16="http://schemas.microsoft.com/office/drawing/2014/main" id="{1A721B31-A360-D24B-9D94-A38F2BB2D78C}"/>
              </a:ext>
            </a:extLst>
          </p:cNvPr>
          <p:cNvSpPr txBox="1"/>
          <p:nvPr/>
        </p:nvSpPr>
        <p:spPr>
          <a:xfrm>
            <a:off x="478367" y="1837094"/>
            <a:ext cx="4883216" cy="2308324"/>
          </a:xfrm>
          <a:prstGeom prst="rect">
            <a:avLst/>
          </a:prstGeom>
          <a:noFill/>
        </p:spPr>
        <p:txBody>
          <a:bodyPr wrap="square" rtlCol="0">
            <a:spAutoFit/>
          </a:bodyPr>
          <a:lstStyle/>
          <a:p>
            <a:pPr algn="l"/>
            <a:r>
              <a:rPr lang="en-US" sz="2400" dirty="0"/>
              <a:t>Text:</a:t>
            </a:r>
          </a:p>
          <a:p>
            <a:pPr algn="l"/>
            <a:r>
              <a:rPr lang="en-US" sz="2400" dirty="0"/>
              <a:t>Point 1</a:t>
            </a:r>
          </a:p>
          <a:p>
            <a:pPr algn="l"/>
            <a:r>
              <a:rPr lang="en-US" sz="2400" dirty="0"/>
              <a:t>Point 2</a:t>
            </a:r>
          </a:p>
          <a:p>
            <a:pPr algn="l"/>
            <a:r>
              <a:rPr lang="en-US" sz="2400" dirty="0"/>
              <a:t>Point 3</a:t>
            </a:r>
          </a:p>
          <a:p>
            <a:pPr algn="l"/>
            <a:r>
              <a:rPr lang="en-US" sz="2400" dirty="0"/>
              <a:t>Point 4</a:t>
            </a:r>
          </a:p>
          <a:p>
            <a:pPr algn="l"/>
            <a:r>
              <a:rPr lang="en-US" sz="2400" dirty="0"/>
              <a:t>Point 5</a:t>
            </a:r>
          </a:p>
        </p:txBody>
      </p:sp>
    </p:spTree>
    <p:extLst>
      <p:ext uri="{BB962C8B-B14F-4D97-AF65-F5344CB8AC3E}">
        <p14:creationId xmlns:p14="http://schemas.microsoft.com/office/powerpoint/2010/main" val="355843171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Title slide – Red option 4">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4A3A69-83F8-E944-9D67-7443D8125C8F}"/>
              </a:ext>
            </a:extLst>
          </p:cNvPr>
          <p:cNvSpPr>
            <a:spLocks noGrp="1"/>
          </p:cNvSpPr>
          <p:nvPr>
            <p:ph type="title" hasCustomPrompt="1"/>
          </p:nvPr>
        </p:nvSpPr>
        <p:spPr>
          <a:xfrm>
            <a:off x="6830418" y="501652"/>
            <a:ext cx="4883217" cy="1121349"/>
          </a:xfrm>
        </p:spPr>
        <p:txBody>
          <a:bodyPr lIns="0" tIns="0" rIns="0" bIns="0" anchor="t" anchorCtr="0"/>
          <a:lstStyle/>
          <a:p>
            <a:r>
              <a:rPr lang="en-US" dirty="0"/>
              <a:t>Heading</a:t>
            </a:r>
          </a:p>
        </p:txBody>
      </p:sp>
      <p:sp>
        <p:nvSpPr>
          <p:cNvPr id="16" name="Picture Placeholder 2">
            <a:extLst>
              <a:ext uri="{FF2B5EF4-FFF2-40B4-BE49-F238E27FC236}">
                <a16:creationId xmlns:a16="http://schemas.microsoft.com/office/drawing/2014/main" id="{D3C35D31-9C0E-44CF-BFD7-DD8D1B751C76}"/>
              </a:ext>
            </a:extLst>
          </p:cNvPr>
          <p:cNvSpPr>
            <a:spLocks noGrp="1"/>
          </p:cNvSpPr>
          <p:nvPr>
            <p:ph type="pic" sz="quarter" idx="12"/>
          </p:nvPr>
        </p:nvSpPr>
        <p:spPr>
          <a:xfrm>
            <a:off x="0" y="0"/>
            <a:ext cx="6096000" cy="6858000"/>
          </a:xfrm>
        </p:spPr>
        <p:txBody>
          <a:bodyPr/>
          <a:lstStyle/>
          <a:p>
            <a:r>
              <a:rPr lang="en-GB"/>
              <a:t>Click icon to add picture</a:t>
            </a:r>
            <a:endParaRPr lang="en-US"/>
          </a:p>
        </p:txBody>
      </p:sp>
      <p:sp>
        <p:nvSpPr>
          <p:cNvPr id="17" name="Text Placeholder 2">
            <a:extLst>
              <a:ext uri="{FF2B5EF4-FFF2-40B4-BE49-F238E27FC236}">
                <a16:creationId xmlns:a16="http://schemas.microsoft.com/office/drawing/2014/main" id="{C13B601F-7AA9-4504-A9B8-E67AE34674EC}"/>
              </a:ext>
            </a:extLst>
          </p:cNvPr>
          <p:cNvSpPr>
            <a:spLocks noGrp="1"/>
          </p:cNvSpPr>
          <p:nvPr>
            <p:ph type="body" sz="quarter" idx="13" hasCustomPrompt="1"/>
          </p:nvPr>
        </p:nvSpPr>
        <p:spPr>
          <a:xfrm>
            <a:off x="6830418" y="5839173"/>
            <a:ext cx="4883217" cy="517179"/>
          </a:xfrm>
        </p:spPr>
        <p:txBody>
          <a:bodyPr lIns="0" tIns="0" rIns="0" bIns="0"/>
          <a:lstStyle>
            <a:lvl1pPr>
              <a:defRPr sz="1000" b="0"/>
            </a:lvl1pPr>
          </a:lstStyle>
          <a:p>
            <a:pPr lvl="0"/>
            <a:r>
              <a:rPr lang="en-US" dirty="0"/>
              <a:t>* Insert source</a:t>
            </a:r>
          </a:p>
        </p:txBody>
      </p:sp>
      <p:sp>
        <p:nvSpPr>
          <p:cNvPr id="10" name="TextBox 9">
            <a:extLst>
              <a:ext uri="{FF2B5EF4-FFF2-40B4-BE49-F238E27FC236}">
                <a16:creationId xmlns:a16="http://schemas.microsoft.com/office/drawing/2014/main" id="{F40742DE-41FF-5644-8A1E-F279FFC4C6F6}"/>
              </a:ext>
            </a:extLst>
          </p:cNvPr>
          <p:cNvSpPr txBox="1"/>
          <p:nvPr/>
        </p:nvSpPr>
        <p:spPr>
          <a:xfrm>
            <a:off x="6830417" y="1905249"/>
            <a:ext cx="4883216" cy="2308324"/>
          </a:xfrm>
          <a:prstGeom prst="rect">
            <a:avLst/>
          </a:prstGeom>
          <a:noFill/>
        </p:spPr>
        <p:txBody>
          <a:bodyPr wrap="square" rtlCol="0">
            <a:spAutoFit/>
          </a:bodyPr>
          <a:lstStyle/>
          <a:p>
            <a:pPr algn="l"/>
            <a:r>
              <a:rPr lang="en-US" sz="2400" dirty="0"/>
              <a:t>Text:</a:t>
            </a:r>
          </a:p>
          <a:p>
            <a:pPr algn="l"/>
            <a:r>
              <a:rPr lang="en-US" sz="2400" dirty="0"/>
              <a:t>Point 1</a:t>
            </a:r>
          </a:p>
          <a:p>
            <a:pPr algn="l"/>
            <a:r>
              <a:rPr lang="en-US" sz="2400" dirty="0"/>
              <a:t>Point 2</a:t>
            </a:r>
          </a:p>
          <a:p>
            <a:pPr algn="l"/>
            <a:r>
              <a:rPr lang="en-US" sz="2400" dirty="0"/>
              <a:t>Point 3</a:t>
            </a:r>
          </a:p>
          <a:p>
            <a:pPr algn="l"/>
            <a:r>
              <a:rPr lang="en-US" sz="2400" dirty="0"/>
              <a:t>Point 4</a:t>
            </a:r>
          </a:p>
          <a:p>
            <a:pPr algn="l"/>
            <a:r>
              <a:rPr lang="en-US" sz="2400" dirty="0"/>
              <a:t>Point 5</a:t>
            </a:r>
          </a:p>
        </p:txBody>
      </p:sp>
    </p:spTree>
    <p:extLst>
      <p:ext uri="{BB962C8B-B14F-4D97-AF65-F5344CB8AC3E}">
        <p14:creationId xmlns:p14="http://schemas.microsoft.com/office/powerpoint/2010/main" val="12523821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ouble heading and text boxes">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479644" y="1324802"/>
            <a:ext cx="11233989"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GB"/>
              <a:t>Click to edit Master title style</a:t>
            </a:r>
            <a:endParaRPr lang="en-US" dirty="0"/>
          </a:p>
        </p:txBody>
      </p:sp>
      <p:sp>
        <p:nvSpPr>
          <p:cNvPr id="14" name="Text Placeholder 3">
            <a:extLst>
              <a:ext uri="{FF2B5EF4-FFF2-40B4-BE49-F238E27FC236}">
                <a16:creationId xmlns:a16="http://schemas.microsoft.com/office/drawing/2014/main" id="{A9A5A20B-A3A8-0644-8A24-864C592BB1ED}"/>
              </a:ext>
            </a:extLst>
          </p:cNvPr>
          <p:cNvSpPr>
            <a:spLocks noGrp="1"/>
          </p:cNvSpPr>
          <p:nvPr>
            <p:ph type="body" sz="quarter" idx="17" hasCustomPrompt="1"/>
          </p:nvPr>
        </p:nvSpPr>
        <p:spPr>
          <a:xfrm>
            <a:off x="3370016" y="3924302"/>
            <a:ext cx="2560320" cy="1894417"/>
          </a:xfrm>
        </p:spPr>
        <p:txBody>
          <a:bodyPr/>
          <a:lstStyle/>
          <a:p>
            <a:pPr lvl="0"/>
            <a:r>
              <a:rPr lang="en-US" dirty="0"/>
              <a:t>Insert text</a:t>
            </a:r>
          </a:p>
        </p:txBody>
      </p:sp>
      <p:sp>
        <p:nvSpPr>
          <p:cNvPr id="19" name="Text Placeholder 3">
            <a:extLst>
              <a:ext uri="{FF2B5EF4-FFF2-40B4-BE49-F238E27FC236}">
                <a16:creationId xmlns:a16="http://schemas.microsoft.com/office/drawing/2014/main" id="{E6C428A3-703E-5B43-9CAA-334439257768}"/>
              </a:ext>
            </a:extLst>
          </p:cNvPr>
          <p:cNvSpPr>
            <a:spLocks noGrp="1"/>
          </p:cNvSpPr>
          <p:nvPr>
            <p:ph type="body" sz="quarter" idx="18" hasCustomPrompt="1"/>
          </p:nvPr>
        </p:nvSpPr>
        <p:spPr>
          <a:xfrm>
            <a:off x="6261665" y="3924302"/>
            <a:ext cx="2560320" cy="1894417"/>
          </a:xfrm>
        </p:spPr>
        <p:txBody>
          <a:bodyPr/>
          <a:lstStyle/>
          <a:p>
            <a:pPr lvl="0"/>
            <a:r>
              <a:rPr lang="en-US" dirty="0"/>
              <a:t>Insert text</a:t>
            </a:r>
          </a:p>
        </p:txBody>
      </p:sp>
      <p:sp>
        <p:nvSpPr>
          <p:cNvPr id="10" name="Text Placeholder 3">
            <a:extLst>
              <a:ext uri="{FF2B5EF4-FFF2-40B4-BE49-F238E27FC236}">
                <a16:creationId xmlns:a16="http://schemas.microsoft.com/office/drawing/2014/main" id="{8B4E2EF0-9062-4F05-9A3B-77EF8F83B0CC}"/>
              </a:ext>
            </a:extLst>
          </p:cNvPr>
          <p:cNvSpPr>
            <a:spLocks noGrp="1"/>
          </p:cNvSpPr>
          <p:nvPr>
            <p:ph type="body" sz="quarter" idx="19" hasCustomPrompt="1"/>
          </p:nvPr>
        </p:nvSpPr>
        <p:spPr>
          <a:xfrm>
            <a:off x="9153313" y="3924302"/>
            <a:ext cx="2560320" cy="1894417"/>
          </a:xfrm>
        </p:spPr>
        <p:txBody>
          <a:bodyPr/>
          <a:lstStyle/>
          <a:p>
            <a:pPr lvl="0"/>
            <a:r>
              <a:rPr lang="en-US" dirty="0"/>
              <a:t>Insert text</a:t>
            </a:r>
          </a:p>
        </p:txBody>
      </p:sp>
      <p:sp>
        <p:nvSpPr>
          <p:cNvPr id="11" name="Text Placeholder 3">
            <a:extLst>
              <a:ext uri="{FF2B5EF4-FFF2-40B4-BE49-F238E27FC236}">
                <a16:creationId xmlns:a16="http://schemas.microsoft.com/office/drawing/2014/main" id="{ECB8694C-9422-48F7-87AC-E0ABCD95A092}"/>
              </a:ext>
            </a:extLst>
          </p:cNvPr>
          <p:cNvSpPr>
            <a:spLocks noGrp="1"/>
          </p:cNvSpPr>
          <p:nvPr>
            <p:ph type="body" sz="quarter" idx="20" hasCustomPrompt="1"/>
          </p:nvPr>
        </p:nvSpPr>
        <p:spPr>
          <a:xfrm>
            <a:off x="478367" y="3924302"/>
            <a:ext cx="2560320" cy="1894417"/>
          </a:xfrm>
        </p:spPr>
        <p:txBody>
          <a:bodyPr/>
          <a:lstStyle/>
          <a:p>
            <a:pPr lvl="0"/>
            <a:r>
              <a:rPr lang="en-US" dirty="0"/>
              <a:t>Insert text</a:t>
            </a:r>
          </a:p>
        </p:txBody>
      </p:sp>
    </p:spTree>
    <p:extLst>
      <p:ext uri="{BB962C8B-B14F-4D97-AF65-F5344CB8AC3E}">
        <p14:creationId xmlns:p14="http://schemas.microsoft.com/office/powerpoint/2010/main" val="20228768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with heading">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334434" y="908050"/>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4"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0134CF0F-B3AD-4E99-9BEE-D43CAB4209ED}" type="slidenum">
              <a:rPr lang="en-AU" sz="900" smtClean="0"/>
              <a:pPr>
                <a:defRPr/>
              </a:pPr>
              <a:t>‹#›</a:t>
            </a:fld>
            <a:endParaRPr lang="en-AU" sz="900" dirty="0"/>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38652158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oube heading">
    <p:spTree>
      <p:nvGrpSpPr>
        <p:cNvPr id="1" name=""/>
        <p:cNvGrpSpPr/>
        <p:nvPr/>
      </p:nvGrpSpPr>
      <p:grpSpPr>
        <a:xfrm>
          <a:off x="0" y="0"/>
          <a:ext cx="0" cy="0"/>
          <a:chOff x="0" y="0"/>
          <a:chExt cx="0" cy="0"/>
        </a:xfrm>
      </p:grpSpPr>
      <p:sp>
        <p:nvSpPr>
          <p:cNvPr id="32" name="Text Placeholder 3">
            <a:extLst>
              <a:ext uri="{FF2B5EF4-FFF2-40B4-BE49-F238E27FC236}">
                <a16:creationId xmlns:a16="http://schemas.microsoft.com/office/drawing/2014/main" id="{AFDB2844-75A1-F046-B436-56BA099D686A}"/>
              </a:ext>
            </a:extLst>
          </p:cNvPr>
          <p:cNvSpPr>
            <a:spLocks noGrp="1"/>
          </p:cNvSpPr>
          <p:nvPr>
            <p:ph type="body" sz="quarter" idx="10" hasCustomPrompt="1"/>
          </p:nvPr>
        </p:nvSpPr>
        <p:spPr>
          <a:xfrm>
            <a:off x="479644" y="1324802"/>
            <a:ext cx="11233989" cy="740833"/>
          </a:xfrm>
        </p:spPr>
        <p:txBody>
          <a:bodyPr lIns="0" tIns="0" rIns="0" bIns="0"/>
          <a:lstStyle>
            <a:lvl1pPr marL="0" indent="0">
              <a:buNone/>
              <a:defRPr>
                <a:solidFill>
                  <a:srgbClr val="343433"/>
                </a:solidFill>
              </a:defRPr>
            </a:lvl1pPr>
          </a:lstStyle>
          <a:p>
            <a:pPr lvl="0"/>
            <a:r>
              <a:rPr lang="en-US" dirty="0"/>
              <a:t>Intro copy here</a:t>
            </a:r>
          </a:p>
        </p:txBody>
      </p:sp>
      <p:sp>
        <p:nvSpPr>
          <p:cNvPr id="2" name="Title 1">
            <a:extLst>
              <a:ext uri="{FF2B5EF4-FFF2-40B4-BE49-F238E27FC236}">
                <a16:creationId xmlns:a16="http://schemas.microsoft.com/office/drawing/2014/main" id="{FEB964E3-FECD-244F-9F6D-E57C8736B6CF}"/>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33923446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able with background map">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5A02757A-CF4B-0743-9D20-3E4A0AC0FC0A}"/>
              </a:ext>
            </a:extLst>
          </p:cNvPr>
          <p:cNvPicPr>
            <a:picLocks noChangeAspect="1"/>
          </p:cNvPicPr>
          <p:nvPr/>
        </p:nvPicPr>
        <p:blipFill>
          <a:blip r:embed="rId2"/>
          <a:stretch>
            <a:fillRect/>
          </a:stretch>
        </p:blipFill>
        <p:spPr>
          <a:xfrm>
            <a:off x="-90872" y="-48335"/>
            <a:ext cx="12363752" cy="6954611"/>
          </a:xfrm>
          <a:prstGeom prst="rect">
            <a:avLst/>
          </a:prstGeom>
        </p:spPr>
      </p:pic>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480001" y="501651"/>
            <a:ext cx="11233633"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able Placeholder 2">
            <a:extLst>
              <a:ext uri="{FF2B5EF4-FFF2-40B4-BE49-F238E27FC236}">
                <a16:creationId xmlns:a16="http://schemas.microsoft.com/office/drawing/2014/main" id="{8B3FF901-7DEB-F945-B11F-2DF2FCC020D8}"/>
              </a:ext>
            </a:extLst>
          </p:cNvPr>
          <p:cNvSpPr>
            <a:spLocks noGrp="1"/>
          </p:cNvSpPr>
          <p:nvPr>
            <p:ph type="tbl" sz="quarter" idx="10"/>
          </p:nvPr>
        </p:nvSpPr>
        <p:spPr>
          <a:xfrm>
            <a:off x="478367" y="1618735"/>
            <a:ext cx="11225379" cy="3843463"/>
          </a:xfrm>
        </p:spPr>
        <p:txBody>
          <a:bodyPr/>
          <a:lstStyle/>
          <a:p>
            <a:r>
              <a:rPr lang="en-GB"/>
              <a:t>Click icon to add table</a:t>
            </a:r>
            <a:endParaRPr lang="en-US" dirty="0"/>
          </a:p>
        </p:txBody>
      </p:sp>
      <p:sp>
        <p:nvSpPr>
          <p:cNvPr id="7" name="Text Placeholder 2">
            <a:extLst>
              <a:ext uri="{FF2B5EF4-FFF2-40B4-BE49-F238E27FC236}">
                <a16:creationId xmlns:a16="http://schemas.microsoft.com/office/drawing/2014/main" id="{A8F2F699-8B20-B047-91EB-E3338E49250B}"/>
              </a:ext>
            </a:extLst>
          </p:cNvPr>
          <p:cNvSpPr>
            <a:spLocks noGrp="1"/>
          </p:cNvSpPr>
          <p:nvPr>
            <p:ph type="body" sz="quarter" idx="13" hasCustomPrompt="1"/>
          </p:nvPr>
        </p:nvSpPr>
        <p:spPr>
          <a:xfrm>
            <a:off x="479999" y="5839174"/>
            <a:ext cx="11225379" cy="517177"/>
          </a:xfrm>
        </p:spPr>
        <p:txBody>
          <a:bodyPr lIns="0" tIns="0" rIns="0" bIns="0"/>
          <a:lstStyle>
            <a:lvl1pPr>
              <a:defRPr sz="1200"/>
            </a:lvl1pPr>
          </a:lstStyle>
          <a:p>
            <a:pPr lvl="0"/>
            <a:r>
              <a:rPr lang="en-US" dirty="0"/>
              <a:t>* Table source</a:t>
            </a:r>
          </a:p>
        </p:txBody>
      </p:sp>
      <p:sp>
        <p:nvSpPr>
          <p:cNvPr id="8" name="Date Placeholder 3">
            <a:extLst>
              <a:ext uri="{FF2B5EF4-FFF2-40B4-BE49-F238E27FC236}">
                <a16:creationId xmlns:a16="http://schemas.microsoft.com/office/drawing/2014/main" id="{473E3290-6716-4A47-9224-703E086035F0}"/>
              </a:ext>
            </a:extLst>
          </p:cNvPr>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31763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custom">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478369"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480484" y="1766402"/>
            <a:ext cx="11225379" cy="3843463"/>
          </a:xfrm>
        </p:spPr>
        <p:txBody>
          <a:bodyPr/>
          <a:lstStyle/>
          <a:p>
            <a:r>
              <a:rPr lang="en-GB"/>
              <a:t>Click icon to add table</a:t>
            </a:r>
            <a:endParaRPr lang="en-US" dirty="0"/>
          </a:p>
        </p:txBody>
      </p:sp>
      <p:sp>
        <p:nvSpPr>
          <p:cNvPr id="7" name="Text Placeholder 2">
            <a:extLst>
              <a:ext uri="{FF2B5EF4-FFF2-40B4-BE49-F238E27FC236}">
                <a16:creationId xmlns:a16="http://schemas.microsoft.com/office/drawing/2014/main" id="{C6D3E7B0-427E-ED4C-8AD7-4400AD488032}"/>
              </a:ext>
            </a:extLst>
          </p:cNvPr>
          <p:cNvSpPr>
            <a:spLocks noGrp="1"/>
          </p:cNvSpPr>
          <p:nvPr>
            <p:ph type="body" sz="quarter" idx="13" hasCustomPrompt="1"/>
          </p:nvPr>
        </p:nvSpPr>
        <p:spPr>
          <a:xfrm>
            <a:off x="479999" y="5839173"/>
            <a:ext cx="11233635" cy="517179"/>
          </a:xfrm>
        </p:spPr>
        <p:txBody>
          <a:bodyPr lIns="0" tIns="0" rIns="0" bIns="0"/>
          <a:lstStyle>
            <a:lvl1pPr>
              <a:defRPr sz="1000" b="0"/>
            </a:lvl1pPr>
          </a:lstStyle>
          <a:p>
            <a:pPr lvl="0"/>
            <a:r>
              <a:rPr lang="en-US" dirty="0"/>
              <a:t>* Insert source</a:t>
            </a:r>
          </a:p>
        </p:txBody>
      </p:sp>
      <p:sp>
        <p:nvSpPr>
          <p:cNvPr id="6" name="Date Placeholder 3">
            <a:extLst>
              <a:ext uri="{FF2B5EF4-FFF2-40B4-BE49-F238E27FC236}">
                <a16:creationId xmlns:a16="http://schemas.microsoft.com/office/drawing/2014/main" id="{1BC431DF-7BBC-4ADD-B3D0-B596C9953715}"/>
              </a:ext>
            </a:extLst>
          </p:cNvPr>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57882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x 2">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3" name="Title 1">
            <a:extLst>
              <a:ext uri="{FF2B5EF4-FFF2-40B4-BE49-F238E27FC236}">
                <a16:creationId xmlns:a16="http://schemas.microsoft.com/office/drawing/2014/main" id="{741DAFF9-6688-DE48-9315-63791F6D72E6}"/>
              </a:ext>
            </a:extLst>
          </p:cNvPr>
          <p:cNvSpPr>
            <a:spLocks noGrp="1"/>
          </p:cNvSpPr>
          <p:nvPr>
            <p:ph type="title" hasCustomPrompt="1"/>
          </p:nvPr>
        </p:nvSpPr>
        <p:spPr>
          <a:xfrm>
            <a:off x="478369"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3" name="Table Placeholder 2">
            <a:extLst>
              <a:ext uri="{FF2B5EF4-FFF2-40B4-BE49-F238E27FC236}">
                <a16:creationId xmlns:a16="http://schemas.microsoft.com/office/drawing/2014/main" id="{E3E171DA-8271-634E-80CF-EDAF7D029DE7}"/>
              </a:ext>
            </a:extLst>
          </p:cNvPr>
          <p:cNvSpPr>
            <a:spLocks noGrp="1"/>
          </p:cNvSpPr>
          <p:nvPr>
            <p:ph type="tbl" sz="quarter" idx="10"/>
          </p:nvPr>
        </p:nvSpPr>
        <p:spPr>
          <a:xfrm>
            <a:off x="480484" y="1766401"/>
            <a:ext cx="11225379" cy="1662600"/>
          </a:xfrm>
        </p:spPr>
        <p:txBody>
          <a:bodyPr/>
          <a:lstStyle/>
          <a:p>
            <a:r>
              <a:rPr lang="en-GB"/>
              <a:t>Click icon to add table</a:t>
            </a:r>
            <a:endParaRPr lang="en-US"/>
          </a:p>
        </p:txBody>
      </p:sp>
      <p:sp>
        <p:nvSpPr>
          <p:cNvPr id="6" name="Table Placeholder 2">
            <a:extLst>
              <a:ext uri="{FF2B5EF4-FFF2-40B4-BE49-F238E27FC236}">
                <a16:creationId xmlns:a16="http://schemas.microsoft.com/office/drawing/2014/main" id="{7BB1782F-1970-F049-A284-9C16BD17F8F1}"/>
              </a:ext>
            </a:extLst>
          </p:cNvPr>
          <p:cNvSpPr>
            <a:spLocks noGrp="1"/>
          </p:cNvSpPr>
          <p:nvPr>
            <p:ph type="tbl" sz="quarter" idx="11"/>
          </p:nvPr>
        </p:nvSpPr>
        <p:spPr>
          <a:xfrm>
            <a:off x="480484" y="4011889"/>
            <a:ext cx="11225379" cy="1662600"/>
          </a:xfrm>
        </p:spPr>
        <p:txBody>
          <a:bodyPr/>
          <a:lstStyle/>
          <a:p>
            <a:r>
              <a:rPr lang="en-GB"/>
              <a:t>Click icon to add table</a:t>
            </a:r>
            <a:endParaRPr lang="en-US"/>
          </a:p>
        </p:txBody>
      </p:sp>
      <p:sp>
        <p:nvSpPr>
          <p:cNvPr id="8" name="Date Placeholder 3">
            <a:extLst>
              <a:ext uri="{FF2B5EF4-FFF2-40B4-BE49-F238E27FC236}">
                <a16:creationId xmlns:a16="http://schemas.microsoft.com/office/drawing/2014/main" id="{7F82D4D0-1C47-4168-9638-3D1E4BC31FB4}"/>
              </a:ext>
            </a:extLst>
          </p:cNvPr>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
        <p:nvSpPr>
          <p:cNvPr id="9" name="Text Placeholder 2">
            <a:extLst>
              <a:ext uri="{FF2B5EF4-FFF2-40B4-BE49-F238E27FC236}">
                <a16:creationId xmlns:a16="http://schemas.microsoft.com/office/drawing/2014/main" id="{47E39E5E-6700-49F6-92C9-92201248DE42}"/>
              </a:ext>
            </a:extLst>
          </p:cNvPr>
          <p:cNvSpPr>
            <a:spLocks noGrp="1"/>
          </p:cNvSpPr>
          <p:nvPr>
            <p:ph type="body" sz="quarter" idx="13" hasCustomPrompt="1"/>
          </p:nvPr>
        </p:nvSpPr>
        <p:spPr>
          <a:xfrm>
            <a:off x="479999" y="5839173"/>
            <a:ext cx="11233635"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231769776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480000" y="1766402"/>
            <a:ext cx="11225376" cy="3951913"/>
          </a:xfrm>
        </p:spPr>
        <p:txBody>
          <a:bodyPr/>
          <a:lstStyle/>
          <a:p>
            <a:r>
              <a:rPr lang="en-GB"/>
              <a:t>Click icon to add chart</a:t>
            </a:r>
            <a:endParaRPr lang="en-US"/>
          </a:p>
        </p:txBody>
      </p:sp>
      <p:sp>
        <p:nvSpPr>
          <p:cNvPr id="5" name="Title 1">
            <a:extLst>
              <a:ext uri="{FF2B5EF4-FFF2-40B4-BE49-F238E27FC236}">
                <a16:creationId xmlns:a16="http://schemas.microsoft.com/office/drawing/2014/main" id="{AFCC0629-7190-44D3-840E-1BD71E6ED02E}"/>
              </a:ext>
            </a:extLst>
          </p:cNvPr>
          <p:cNvSpPr>
            <a:spLocks noGrp="1"/>
          </p:cNvSpPr>
          <p:nvPr>
            <p:ph type="title" hasCustomPrompt="1"/>
          </p:nvPr>
        </p:nvSpPr>
        <p:spPr>
          <a:xfrm>
            <a:off x="478369"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6" name="Text Placeholder 2">
            <a:extLst>
              <a:ext uri="{FF2B5EF4-FFF2-40B4-BE49-F238E27FC236}">
                <a16:creationId xmlns:a16="http://schemas.microsoft.com/office/drawing/2014/main" id="{601ABFDB-55AC-4560-9101-5E5D7D354A78}"/>
              </a:ext>
            </a:extLst>
          </p:cNvPr>
          <p:cNvSpPr>
            <a:spLocks noGrp="1"/>
          </p:cNvSpPr>
          <p:nvPr>
            <p:ph type="body" sz="quarter" idx="13" hasCustomPrompt="1"/>
          </p:nvPr>
        </p:nvSpPr>
        <p:spPr>
          <a:xfrm>
            <a:off x="479999" y="5839173"/>
            <a:ext cx="11233635"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41010671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hart x 2">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480000" y="1766402"/>
            <a:ext cx="5453955" cy="3897479"/>
          </a:xfrm>
        </p:spPr>
        <p:txBody>
          <a:bodyPr/>
          <a:lstStyle/>
          <a:p>
            <a:r>
              <a:rPr lang="en-GB"/>
              <a:t>Click icon to add chart</a:t>
            </a:r>
            <a:endParaRPr lang="en-US"/>
          </a:p>
        </p:txBody>
      </p:sp>
      <p:sp>
        <p:nvSpPr>
          <p:cNvPr id="5" name="Chart Placeholder 2">
            <a:extLst>
              <a:ext uri="{FF2B5EF4-FFF2-40B4-BE49-F238E27FC236}">
                <a16:creationId xmlns:a16="http://schemas.microsoft.com/office/drawing/2014/main" id="{41D3A567-A095-4E4E-8EDA-DEBBE6DADD39}"/>
              </a:ext>
            </a:extLst>
          </p:cNvPr>
          <p:cNvSpPr>
            <a:spLocks noGrp="1"/>
          </p:cNvSpPr>
          <p:nvPr>
            <p:ph type="chart" sz="quarter" idx="11"/>
          </p:nvPr>
        </p:nvSpPr>
        <p:spPr>
          <a:xfrm>
            <a:off x="6258050" y="1766402"/>
            <a:ext cx="5455532" cy="3897479"/>
          </a:xfrm>
        </p:spPr>
        <p:txBody>
          <a:bodyPr/>
          <a:lstStyle/>
          <a:p>
            <a:r>
              <a:rPr lang="en-GB"/>
              <a:t>Click icon to add chart</a:t>
            </a:r>
            <a:endParaRPr lang="en-US"/>
          </a:p>
        </p:txBody>
      </p:sp>
      <p:sp>
        <p:nvSpPr>
          <p:cNvPr id="6" name="Title 1">
            <a:extLst>
              <a:ext uri="{FF2B5EF4-FFF2-40B4-BE49-F238E27FC236}">
                <a16:creationId xmlns:a16="http://schemas.microsoft.com/office/drawing/2014/main" id="{B50345AA-3AC3-47A5-A7FC-FD485DFC4136}"/>
              </a:ext>
            </a:extLst>
          </p:cNvPr>
          <p:cNvSpPr>
            <a:spLocks noGrp="1"/>
          </p:cNvSpPr>
          <p:nvPr>
            <p:ph type="title" hasCustomPrompt="1"/>
          </p:nvPr>
        </p:nvSpPr>
        <p:spPr>
          <a:xfrm>
            <a:off x="478369"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8" name="Text Placeholder 2">
            <a:extLst>
              <a:ext uri="{FF2B5EF4-FFF2-40B4-BE49-F238E27FC236}">
                <a16:creationId xmlns:a16="http://schemas.microsoft.com/office/drawing/2014/main" id="{161951D9-C6F2-4A3B-AC4F-A943B45DD7A8}"/>
              </a:ext>
            </a:extLst>
          </p:cNvPr>
          <p:cNvSpPr>
            <a:spLocks noGrp="1"/>
          </p:cNvSpPr>
          <p:nvPr>
            <p:ph type="body" sz="quarter" idx="13" hasCustomPrompt="1"/>
          </p:nvPr>
        </p:nvSpPr>
        <p:spPr>
          <a:xfrm>
            <a:off x="479999" y="5839173"/>
            <a:ext cx="11233635"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140101707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hart x 3">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2FD68472-FA56-F246-A17A-04C5FA477472}"/>
              </a:ext>
            </a:extLst>
          </p:cNvPr>
          <p:cNvSpPr>
            <a:spLocks noGrp="1"/>
          </p:cNvSpPr>
          <p:nvPr>
            <p:ph type="chart" sz="quarter" idx="10"/>
          </p:nvPr>
        </p:nvSpPr>
        <p:spPr>
          <a:xfrm>
            <a:off x="479999" y="1766402"/>
            <a:ext cx="3360000" cy="3897479"/>
          </a:xfrm>
        </p:spPr>
        <p:txBody>
          <a:bodyPr/>
          <a:lstStyle/>
          <a:p>
            <a:r>
              <a:rPr lang="en-GB"/>
              <a:t>Click icon to add chart</a:t>
            </a:r>
            <a:endParaRPr lang="en-US"/>
          </a:p>
        </p:txBody>
      </p:sp>
      <p:sp>
        <p:nvSpPr>
          <p:cNvPr id="11" name="Chart Placeholder 2">
            <a:extLst>
              <a:ext uri="{FF2B5EF4-FFF2-40B4-BE49-F238E27FC236}">
                <a16:creationId xmlns:a16="http://schemas.microsoft.com/office/drawing/2014/main" id="{252188DF-F4D8-6D4B-AC07-BE6058114943}"/>
              </a:ext>
            </a:extLst>
          </p:cNvPr>
          <p:cNvSpPr>
            <a:spLocks noGrp="1"/>
          </p:cNvSpPr>
          <p:nvPr>
            <p:ph type="chart" sz="quarter" idx="16"/>
          </p:nvPr>
        </p:nvSpPr>
        <p:spPr>
          <a:xfrm>
            <a:off x="4419249" y="1766402"/>
            <a:ext cx="3360000" cy="3897479"/>
          </a:xfrm>
        </p:spPr>
        <p:txBody>
          <a:bodyPr/>
          <a:lstStyle/>
          <a:p>
            <a:r>
              <a:rPr lang="en-GB"/>
              <a:t>Click icon to add chart</a:t>
            </a:r>
            <a:endParaRPr lang="en-US"/>
          </a:p>
        </p:txBody>
      </p:sp>
      <p:sp>
        <p:nvSpPr>
          <p:cNvPr id="12" name="Chart Placeholder 2">
            <a:extLst>
              <a:ext uri="{FF2B5EF4-FFF2-40B4-BE49-F238E27FC236}">
                <a16:creationId xmlns:a16="http://schemas.microsoft.com/office/drawing/2014/main" id="{0B42F33E-12CF-2F43-89C1-0FC62E427BF2}"/>
              </a:ext>
            </a:extLst>
          </p:cNvPr>
          <p:cNvSpPr>
            <a:spLocks noGrp="1"/>
          </p:cNvSpPr>
          <p:nvPr>
            <p:ph type="chart" sz="quarter" idx="17"/>
          </p:nvPr>
        </p:nvSpPr>
        <p:spPr>
          <a:xfrm>
            <a:off x="8358500" y="1766402"/>
            <a:ext cx="3360000" cy="3897479"/>
          </a:xfrm>
        </p:spPr>
        <p:txBody>
          <a:bodyPr/>
          <a:lstStyle/>
          <a:p>
            <a:r>
              <a:rPr lang="en-GB"/>
              <a:t>Click icon to add chart</a:t>
            </a:r>
            <a:endParaRPr lang="en-US"/>
          </a:p>
        </p:txBody>
      </p:sp>
      <p:sp>
        <p:nvSpPr>
          <p:cNvPr id="8" name="Title 1">
            <a:extLst>
              <a:ext uri="{FF2B5EF4-FFF2-40B4-BE49-F238E27FC236}">
                <a16:creationId xmlns:a16="http://schemas.microsoft.com/office/drawing/2014/main" id="{C2EEDE25-39BD-465D-BD60-E9F89A8C8DD6}"/>
              </a:ext>
            </a:extLst>
          </p:cNvPr>
          <p:cNvSpPr>
            <a:spLocks noGrp="1"/>
          </p:cNvSpPr>
          <p:nvPr>
            <p:ph type="title" hasCustomPrompt="1"/>
          </p:nvPr>
        </p:nvSpPr>
        <p:spPr>
          <a:xfrm>
            <a:off x="478369"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FD6ADED-903F-4C9E-9703-5F98976D1E24}"/>
              </a:ext>
            </a:extLst>
          </p:cNvPr>
          <p:cNvSpPr>
            <a:spLocks noGrp="1"/>
          </p:cNvSpPr>
          <p:nvPr>
            <p:ph type="body" sz="quarter" idx="13" hasCustomPrompt="1"/>
          </p:nvPr>
        </p:nvSpPr>
        <p:spPr>
          <a:xfrm>
            <a:off x="479999" y="5839173"/>
            <a:ext cx="11233635"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295526415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py box x 3">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CFC4D79-641E-F64D-AC36-FDB08804DF7A}"/>
              </a:ext>
            </a:extLst>
          </p:cNvPr>
          <p:cNvSpPr>
            <a:spLocks noGrp="1"/>
          </p:cNvSpPr>
          <p:nvPr>
            <p:ph type="body" sz="quarter" idx="18" hasCustomPrompt="1"/>
          </p:nvPr>
        </p:nvSpPr>
        <p:spPr>
          <a:xfrm>
            <a:off x="480484" y="1767419"/>
            <a:ext cx="3359149" cy="3896783"/>
          </a:xfrm>
        </p:spPr>
        <p:txBody>
          <a:bodyPr/>
          <a:lstStyle/>
          <a:p>
            <a:pPr lvl="0"/>
            <a:r>
              <a:rPr lang="en-US" dirty="0"/>
              <a:t>Insert text</a:t>
            </a:r>
          </a:p>
        </p:txBody>
      </p:sp>
      <p:sp>
        <p:nvSpPr>
          <p:cNvPr id="13" name="Text Placeholder 3">
            <a:extLst>
              <a:ext uri="{FF2B5EF4-FFF2-40B4-BE49-F238E27FC236}">
                <a16:creationId xmlns:a16="http://schemas.microsoft.com/office/drawing/2014/main" id="{FB9AEB26-08AF-984B-A6AC-B736133991D5}"/>
              </a:ext>
            </a:extLst>
          </p:cNvPr>
          <p:cNvSpPr>
            <a:spLocks noGrp="1"/>
          </p:cNvSpPr>
          <p:nvPr>
            <p:ph type="body" sz="quarter" idx="19" hasCustomPrompt="1"/>
          </p:nvPr>
        </p:nvSpPr>
        <p:spPr>
          <a:xfrm>
            <a:off x="4509144" y="1767419"/>
            <a:ext cx="3359149" cy="3896783"/>
          </a:xfrm>
        </p:spPr>
        <p:txBody>
          <a:bodyPr/>
          <a:lstStyle/>
          <a:p>
            <a:pPr lvl="0"/>
            <a:r>
              <a:rPr lang="en-US" dirty="0"/>
              <a:t>Insert text</a:t>
            </a:r>
          </a:p>
        </p:txBody>
      </p:sp>
      <p:sp>
        <p:nvSpPr>
          <p:cNvPr id="14" name="Text Placeholder 3">
            <a:extLst>
              <a:ext uri="{FF2B5EF4-FFF2-40B4-BE49-F238E27FC236}">
                <a16:creationId xmlns:a16="http://schemas.microsoft.com/office/drawing/2014/main" id="{FEE4F240-A80C-9F42-874E-A46C462A1F9D}"/>
              </a:ext>
            </a:extLst>
          </p:cNvPr>
          <p:cNvSpPr>
            <a:spLocks noGrp="1"/>
          </p:cNvSpPr>
          <p:nvPr>
            <p:ph type="body" sz="quarter" idx="20" hasCustomPrompt="1"/>
          </p:nvPr>
        </p:nvSpPr>
        <p:spPr>
          <a:xfrm>
            <a:off x="8345650" y="1767419"/>
            <a:ext cx="3359149" cy="3896783"/>
          </a:xfrm>
        </p:spPr>
        <p:txBody>
          <a:bodyPr/>
          <a:lstStyle/>
          <a:p>
            <a:pPr lvl="0"/>
            <a:r>
              <a:rPr lang="en-US" dirty="0"/>
              <a:t>Insert text</a:t>
            </a:r>
          </a:p>
        </p:txBody>
      </p:sp>
      <p:sp>
        <p:nvSpPr>
          <p:cNvPr id="8" name="Title 1">
            <a:extLst>
              <a:ext uri="{FF2B5EF4-FFF2-40B4-BE49-F238E27FC236}">
                <a16:creationId xmlns:a16="http://schemas.microsoft.com/office/drawing/2014/main" id="{1D6CD0C4-087F-4F10-9329-BFAF78B85986}"/>
              </a:ext>
            </a:extLst>
          </p:cNvPr>
          <p:cNvSpPr>
            <a:spLocks noGrp="1"/>
          </p:cNvSpPr>
          <p:nvPr>
            <p:ph type="title" hasCustomPrompt="1"/>
          </p:nvPr>
        </p:nvSpPr>
        <p:spPr>
          <a:xfrm>
            <a:off x="478369" y="506867"/>
            <a:ext cx="11225377" cy="553112"/>
          </a:xfrm>
        </p:spPr>
        <p:txBody>
          <a:bodyPr lIns="0" tIns="0" rIns="0" bIns="0" anchor="t" anchorCtr="0"/>
          <a:lstStyle>
            <a:lvl1pPr marL="0" indent="0" fontAlgn="auto">
              <a:spcAft>
                <a:spcPts val="600"/>
              </a:spcAft>
              <a:buNone/>
              <a:defRPr>
                <a:solidFill>
                  <a:srgbClr val="E64626"/>
                </a:solidFill>
              </a:defRPr>
            </a:lvl1pPr>
          </a:lstStyle>
          <a:p>
            <a:pPr marL="0" indent="0" fontAlgn="auto">
              <a:spcAft>
                <a:spcPts val="600"/>
              </a:spcAft>
              <a:buNone/>
              <a:defRPr/>
            </a:pPr>
            <a:r>
              <a:rPr lang="en-US" dirty="0">
                <a:solidFill>
                  <a:schemeClr val="accent1"/>
                </a:solidFill>
              </a:rPr>
              <a:t>Heading</a:t>
            </a:r>
            <a:endParaRPr lang="en-AU" dirty="0">
              <a:solidFill>
                <a:schemeClr val="accent1"/>
              </a:solidFill>
            </a:endParaRPr>
          </a:p>
        </p:txBody>
      </p:sp>
      <p:sp>
        <p:nvSpPr>
          <p:cNvPr id="9" name="Text Placeholder 2">
            <a:extLst>
              <a:ext uri="{FF2B5EF4-FFF2-40B4-BE49-F238E27FC236}">
                <a16:creationId xmlns:a16="http://schemas.microsoft.com/office/drawing/2014/main" id="{7AC0B9E9-F72C-47D6-8A5F-75D5E529FACB}"/>
              </a:ext>
            </a:extLst>
          </p:cNvPr>
          <p:cNvSpPr>
            <a:spLocks noGrp="1"/>
          </p:cNvSpPr>
          <p:nvPr>
            <p:ph type="body" sz="quarter" idx="13" hasCustomPrompt="1"/>
          </p:nvPr>
        </p:nvSpPr>
        <p:spPr>
          <a:xfrm>
            <a:off x="479999" y="5839173"/>
            <a:ext cx="11233635" cy="517179"/>
          </a:xfrm>
        </p:spPr>
        <p:txBody>
          <a:bodyPr lIns="0" tIns="0" rIns="0" bIns="0"/>
          <a:lstStyle>
            <a:lvl1pPr>
              <a:defRPr sz="1000" b="0"/>
            </a:lvl1pPr>
          </a:lstStyle>
          <a:p>
            <a:pPr lvl="0"/>
            <a:r>
              <a:rPr lang="en-US" dirty="0"/>
              <a:t>* Insert source</a:t>
            </a:r>
          </a:p>
        </p:txBody>
      </p:sp>
    </p:spTree>
    <p:extLst>
      <p:ext uri="{BB962C8B-B14F-4D97-AF65-F5344CB8AC3E}">
        <p14:creationId xmlns:p14="http://schemas.microsoft.com/office/powerpoint/2010/main" val="111031164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ullet list and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29EE716-4F2B-CB45-ACF7-1F1C7B3BC4F6}"/>
              </a:ext>
            </a:extLst>
          </p:cNvPr>
          <p:cNvSpPr>
            <a:spLocks noGrp="1"/>
          </p:cNvSpPr>
          <p:nvPr>
            <p:ph type="title" hasCustomPrompt="1"/>
          </p:nvPr>
        </p:nvSpPr>
        <p:spPr>
          <a:xfrm>
            <a:off x="480003" y="512728"/>
            <a:ext cx="7418036" cy="675368"/>
          </a:xfrm>
        </p:spPr>
        <p:txBody>
          <a:bodyPr lIns="0" tIns="0" rIns="0" bIns="0" anchor="t" anchorCtr="0"/>
          <a:lstStyle>
            <a:lvl1pPr>
              <a:defRPr>
                <a:solidFill>
                  <a:srgbClr val="E64626"/>
                </a:solidFill>
              </a:defRPr>
            </a:lvl1pPr>
          </a:lstStyle>
          <a:p>
            <a:r>
              <a:rPr lang="en-AU" dirty="0"/>
              <a:t>Heading</a:t>
            </a:r>
          </a:p>
        </p:txBody>
      </p:sp>
      <p:sp>
        <p:nvSpPr>
          <p:cNvPr id="9" name="Content Placeholder 2">
            <a:extLst>
              <a:ext uri="{FF2B5EF4-FFF2-40B4-BE49-F238E27FC236}">
                <a16:creationId xmlns:a16="http://schemas.microsoft.com/office/drawing/2014/main" id="{8FB7D421-B99C-8C46-98BE-26ADADA6FCB1}"/>
              </a:ext>
            </a:extLst>
          </p:cNvPr>
          <p:cNvSpPr>
            <a:spLocks noGrp="1"/>
          </p:cNvSpPr>
          <p:nvPr>
            <p:ph idx="1" hasCustomPrompt="1"/>
          </p:nvPr>
        </p:nvSpPr>
        <p:spPr>
          <a:xfrm>
            <a:off x="480002" y="3490368"/>
            <a:ext cx="7461828" cy="2316480"/>
          </a:xfrm>
        </p:spPr>
        <p:txBody>
          <a:bodyPr lIns="0" tIns="0" rIns="0" bIns="0" numCol="2" spcCol="144000"/>
          <a:lstStyle>
            <a:lvl1pPr marL="342900" marR="0" indent="-342900" algn="l" defTabSz="457200" rtl="0" eaLnBrk="1" fontAlgn="base" latinLnBrk="0" hangingPunct="1">
              <a:lnSpc>
                <a:spcPts val="1640"/>
              </a:lnSpc>
              <a:spcBef>
                <a:spcPts val="600"/>
              </a:spcBef>
              <a:spcAft>
                <a:spcPct val="0"/>
              </a:spcAft>
              <a:buClr>
                <a:schemeClr val="accent1"/>
              </a:buClr>
              <a:buSzTx/>
              <a:buFont typeface="Lucida Grande" charset="0"/>
              <a:buChar char="–"/>
              <a:tabLst/>
              <a:defRPr/>
            </a:lvl1pPr>
          </a:lstStyle>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marL="342900" marR="0" lvl="0" indent="-342900" algn="l" defTabSz="457200" rtl="0" eaLnBrk="1" fontAlgn="base" latinLnBrk="0" hangingPunct="1">
              <a:lnSpc>
                <a:spcPts val="1640"/>
              </a:lnSpc>
              <a:spcBef>
                <a:spcPts val="600"/>
              </a:spcBef>
              <a:spcAft>
                <a:spcPct val="0"/>
              </a:spcAft>
              <a:buClr>
                <a:schemeClr val="accent1"/>
              </a:buClr>
              <a:buSzTx/>
              <a:buFont typeface="Lucida Grande" charset="0"/>
              <a:buChar char="–"/>
              <a:tabLst/>
              <a:defRP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 </a:t>
            </a:r>
          </a:p>
          <a:p>
            <a:pPr>
              <a:lnSpc>
                <a:spcPts val="1640"/>
              </a:lnSpc>
              <a:spcBef>
                <a:spcPts val="600"/>
              </a:spcBef>
              <a:buClr>
                <a:schemeClr val="accent1"/>
              </a:buClr>
            </a:pPr>
            <a:r>
              <a:rPr lang="en-US" sz="1200" dirty="0">
                <a:solidFill>
                  <a:srgbClr val="343433"/>
                </a:solidFill>
              </a:rPr>
              <a:t>Bullet point</a:t>
            </a:r>
          </a:p>
        </p:txBody>
      </p:sp>
      <p:sp>
        <p:nvSpPr>
          <p:cNvPr id="16" name="Picture Placeholder 5">
            <a:extLst>
              <a:ext uri="{FF2B5EF4-FFF2-40B4-BE49-F238E27FC236}">
                <a16:creationId xmlns:a16="http://schemas.microsoft.com/office/drawing/2014/main" id="{320BF59E-0577-E142-AC15-8C92DB4DA1DE}"/>
              </a:ext>
            </a:extLst>
          </p:cNvPr>
          <p:cNvSpPr>
            <a:spLocks noGrp="1"/>
          </p:cNvSpPr>
          <p:nvPr>
            <p:ph type="pic" sz="quarter" idx="10"/>
          </p:nvPr>
        </p:nvSpPr>
        <p:spPr>
          <a:xfrm>
            <a:off x="8614835" y="512728"/>
            <a:ext cx="3577167" cy="5843623"/>
          </a:xfrm>
        </p:spPr>
        <p:txBody>
          <a:bodyPr/>
          <a:lstStyle/>
          <a:p>
            <a:r>
              <a:rPr lang="en-GB"/>
              <a:t>Click icon to add picture</a:t>
            </a:r>
            <a:endParaRPr lang="en-US"/>
          </a:p>
        </p:txBody>
      </p:sp>
      <p:sp>
        <p:nvSpPr>
          <p:cNvPr id="17" name="Text Placeholder 3">
            <a:extLst>
              <a:ext uri="{FF2B5EF4-FFF2-40B4-BE49-F238E27FC236}">
                <a16:creationId xmlns:a16="http://schemas.microsoft.com/office/drawing/2014/main" id="{D5FB582D-82F9-8746-92DB-7D8557E011BA}"/>
              </a:ext>
            </a:extLst>
          </p:cNvPr>
          <p:cNvSpPr>
            <a:spLocks noGrp="1"/>
          </p:cNvSpPr>
          <p:nvPr>
            <p:ph type="body" sz="quarter" idx="11" hasCustomPrompt="1"/>
          </p:nvPr>
        </p:nvSpPr>
        <p:spPr>
          <a:xfrm>
            <a:off x="480000" y="1790403"/>
            <a:ext cx="7418037" cy="1004837"/>
          </a:xfrm>
        </p:spPr>
        <p:txBody>
          <a:bodyPr lIns="0" tIns="0" rIns="0" bIns="0"/>
          <a:lstStyle>
            <a:lvl1pPr marL="0" indent="0">
              <a:buNone/>
              <a:defRPr>
                <a:solidFill>
                  <a:srgbClr val="343433"/>
                </a:solidFill>
              </a:defRPr>
            </a:lvl1pPr>
          </a:lstStyle>
          <a:p>
            <a:pPr lvl="0"/>
            <a:r>
              <a:rPr lang="en-US" dirty="0"/>
              <a:t>Intro copy</a:t>
            </a:r>
          </a:p>
        </p:txBody>
      </p:sp>
    </p:spTree>
    <p:extLst>
      <p:ext uri="{BB962C8B-B14F-4D97-AF65-F5344CB8AC3E}">
        <p14:creationId xmlns:p14="http://schemas.microsoft.com/office/powerpoint/2010/main" val="39008997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2 images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B522BF-7C15-4C47-B4C5-801E311A2127}"/>
              </a:ext>
            </a:extLst>
          </p:cNvPr>
          <p:cNvSpPr>
            <a:spLocks noGrp="1"/>
          </p:cNvSpPr>
          <p:nvPr>
            <p:ph type="title" hasCustomPrompt="1"/>
          </p:nvPr>
        </p:nvSpPr>
        <p:spPr>
          <a:xfrm>
            <a:off x="478367" y="518590"/>
            <a:ext cx="11235267" cy="691795"/>
          </a:xfrm>
        </p:spPr>
        <p:txBody>
          <a:bodyPr lIns="0" tIns="0" rIns="0" bIns="0" anchor="t"/>
          <a:lstStyle>
            <a:lvl1pPr marL="0" indent="0" fontAlgn="auto">
              <a:spcAft>
                <a:spcPts val="600"/>
              </a:spcAft>
              <a:buNone/>
              <a:defRPr/>
            </a:lvl1pPr>
          </a:lstStyle>
          <a:p>
            <a:pPr marL="0" indent="0" fontAlgn="auto">
              <a:spcAft>
                <a:spcPts val="600"/>
              </a:spcAft>
              <a:buNone/>
              <a:defRPr/>
            </a:pPr>
            <a:r>
              <a:rPr lang="en-US" dirty="0"/>
              <a:t>Heading</a:t>
            </a:r>
            <a:endParaRPr lang="en-AU" dirty="0">
              <a:solidFill>
                <a:srgbClr val="FF0000"/>
              </a:solidFill>
            </a:endParaRPr>
          </a:p>
        </p:txBody>
      </p:sp>
      <p:sp>
        <p:nvSpPr>
          <p:cNvPr id="13" name="Picture Placeholder 10">
            <a:extLst>
              <a:ext uri="{FF2B5EF4-FFF2-40B4-BE49-F238E27FC236}">
                <a16:creationId xmlns:a16="http://schemas.microsoft.com/office/drawing/2014/main" id="{A74C51C2-92E2-384C-B2EA-8187DC7E9CED}"/>
              </a:ext>
            </a:extLst>
          </p:cNvPr>
          <p:cNvSpPr>
            <a:spLocks noGrp="1"/>
          </p:cNvSpPr>
          <p:nvPr>
            <p:ph type="pic" sz="quarter" idx="10"/>
          </p:nvPr>
        </p:nvSpPr>
        <p:spPr>
          <a:xfrm>
            <a:off x="6242053" y="2650068"/>
            <a:ext cx="4548716" cy="2535767"/>
          </a:xfrm>
        </p:spPr>
        <p:txBody>
          <a:bodyPr/>
          <a:lstStyle/>
          <a:p>
            <a:r>
              <a:rPr lang="en-GB"/>
              <a:t>Click icon to add picture</a:t>
            </a:r>
            <a:endParaRPr lang="en-US"/>
          </a:p>
        </p:txBody>
      </p:sp>
      <p:sp>
        <p:nvSpPr>
          <p:cNvPr id="14" name="Picture Placeholder 10">
            <a:extLst>
              <a:ext uri="{FF2B5EF4-FFF2-40B4-BE49-F238E27FC236}">
                <a16:creationId xmlns:a16="http://schemas.microsoft.com/office/drawing/2014/main" id="{5E3ED63D-82E7-F048-A24E-5EFF85404615}"/>
              </a:ext>
            </a:extLst>
          </p:cNvPr>
          <p:cNvSpPr>
            <a:spLocks noGrp="1"/>
          </p:cNvSpPr>
          <p:nvPr>
            <p:ph type="pic" sz="quarter" idx="11"/>
          </p:nvPr>
        </p:nvSpPr>
        <p:spPr>
          <a:xfrm>
            <a:off x="1163045" y="2650068"/>
            <a:ext cx="4548716" cy="2535767"/>
          </a:xfrm>
        </p:spPr>
        <p:txBody>
          <a:bodyPr/>
          <a:lstStyle/>
          <a:p>
            <a:r>
              <a:rPr lang="en-GB"/>
              <a:t>Click icon to add picture</a:t>
            </a:r>
            <a:endParaRPr lang="en-US" dirty="0"/>
          </a:p>
        </p:txBody>
      </p:sp>
      <p:sp>
        <p:nvSpPr>
          <p:cNvPr id="25" name="Text Placeholder 3">
            <a:extLst>
              <a:ext uri="{FF2B5EF4-FFF2-40B4-BE49-F238E27FC236}">
                <a16:creationId xmlns:a16="http://schemas.microsoft.com/office/drawing/2014/main" id="{8F4C4831-32CD-1C43-8C2F-DCC29436FA69}"/>
              </a:ext>
            </a:extLst>
          </p:cNvPr>
          <p:cNvSpPr>
            <a:spLocks noGrp="1"/>
          </p:cNvSpPr>
          <p:nvPr>
            <p:ph type="body" sz="quarter" idx="12" hasCustomPrompt="1"/>
          </p:nvPr>
        </p:nvSpPr>
        <p:spPr>
          <a:xfrm>
            <a:off x="478368" y="1352463"/>
            <a:ext cx="11235265" cy="740833"/>
          </a:xfrm>
        </p:spPr>
        <p:txBody>
          <a:bodyPr lIns="0" tIns="0" rIns="0" bIns="0"/>
          <a:lstStyle>
            <a:lvl1pPr marL="0" indent="0">
              <a:buNone/>
              <a:defRPr>
                <a:solidFill>
                  <a:srgbClr val="343433"/>
                </a:solidFill>
              </a:defRPr>
            </a:lvl1pPr>
          </a:lstStyle>
          <a:p>
            <a:pPr lvl="0"/>
            <a:r>
              <a:rPr lang="en-US" dirty="0"/>
              <a:t>Intro copy here</a:t>
            </a:r>
          </a:p>
        </p:txBody>
      </p:sp>
      <p:sp>
        <p:nvSpPr>
          <p:cNvPr id="3" name="Text Placeholder 2">
            <a:extLst>
              <a:ext uri="{FF2B5EF4-FFF2-40B4-BE49-F238E27FC236}">
                <a16:creationId xmlns:a16="http://schemas.microsoft.com/office/drawing/2014/main" id="{7BD98C5F-18C6-6644-AA47-81AF0422EF6E}"/>
              </a:ext>
            </a:extLst>
          </p:cNvPr>
          <p:cNvSpPr>
            <a:spLocks noGrp="1"/>
          </p:cNvSpPr>
          <p:nvPr>
            <p:ph type="body" sz="quarter" idx="13" hasCustomPrompt="1"/>
          </p:nvPr>
        </p:nvSpPr>
        <p:spPr>
          <a:xfrm>
            <a:off x="1163045" y="5406520"/>
            <a:ext cx="4548679" cy="789517"/>
          </a:xfrm>
        </p:spPr>
        <p:txBody>
          <a:bodyPr lIns="0" tIns="0" rIns="0" bIns="0"/>
          <a:lstStyle>
            <a:lvl1pPr>
              <a:defRPr sz="2400"/>
            </a:lvl1pPr>
          </a:lstStyle>
          <a:p>
            <a:pPr lvl="0"/>
            <a:r>
              <a:rPr lang="en-US" dirty="0"/>
              <a:t>Caption</a:t>
            </a:r>
          </a:p>
        </p:txBody>
      </p:sp>
      <p:sp>
        <p:nvSpPr>
          <p:cNvPr id="10" name="Text Placeholder 2">
            <a:extLst>
              <a:ext uri="{FF2B5EF4-FFF2-40B4-BE49-F238E27FC236}">
                <a16:creationId xmlns:a16="http://schemas.microsoft.com/office/drawing/2014/main" id="{72598C76-8B4C-334A-BE7B-2C6BF096C107}"/>
              </a:ext>
            </a:extLst>
          </p:cNvPr>
          <p:cNvSpPr>
            <a:spLocks noGrp="1"/>
          </p:cNvSpPr>
          <p:nvPr>
            <p:ph type="body" sz="quarter" idx="14" hasCustomPrompt="1"/>
          </p:nvPr>
        </p:nvSpPr>
        <p:spPr>
          <a:xfrm>
            <a:off x="6225374" y="5406520"/>
            <a:ext cx="4548679" cy="789517"/>
          </a:xfrm>
        </p:spPr>
        <p:txBody>
          <a:bodyPr lIns="0" tIns="0" rIns="0" bIns="0"/>
          <a:lstStyle>
            <a:lvl1pPr>
              <a:defRPr sz="2400"/>
            </a:lvl1pPr>
          </a:lstStyle>
          <a:p>
            <a:pPr lvl="0"/>
            <a:r>
              <a:rPr lang="en-US" dirty="0"/>
              <a:t>Caption</a:t>
            </a:r>
          </a:p>
        </p:txBody>
      </p:sp>
    </p:spTree>
    <p:extLst>
      <p:ext uri="{BB962C8B-B14F-4D97-AF65-F5344CB8AC3E}">
        <p14:creationId xmlns:p14="http://schemas.microsoft.com/office/powerpoint/2010/main" val="1205350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2"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A929A3EF-C188-46B0-93DD-A719E3C61D46}" type="slidenum">
              <a:rPr lang="en-AU" sz="900" smtClean="0"/>
              <a:pPr>
                <a:defRPr/>
              </a:pPr>
              <a:t>‹#›</a:t>
            </a:fld>
            <a:endParaRPr lang="en-AU" sz="900" dirty="0"/>
          </a:p>
        </p:txBody>
      </p:sp>
      <p:pic>
        <p:nvPicPr>
          <p:cNvPr id="3"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247964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able/chart/image 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64626"/>
                </a:solidFill>
              </a:defRPr>
            </a:lvl1pPr>
          </a:lstStyle>
          <a:p>
            <a:r>
              <a:rPr lang="en-GB"/>
              <a:t>Click to edit Master title style</a:t>
            </a:r>
            <a:endParaRPr lang="en-US" dirty="0"/>
          </a:p>
        </p:txBody>
      </p:sp>
      <p:sp>
        <p:nvSpPr>
          <p:cNvPr id="3" name="Content Placeholder 2"/>
          <p:cNvSpPr>
            <a:spLocks noGrp="1"/>
          </p:cNvSpPr>
          <p:nvPr>
            <p:ph sz="half" idx="1"/>
          </p:nvPr>
        </p:nvSpPr>
        <p:spPr>
          <a:xfrm>
            <a:off x="478367" y="1359926"/>
            <a:ext cx="53848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
        <p:nvSpPr>
          <p:cNvPr id="4" name="Content Placeholder 3"/>
          <p:cNvSpPr>
            <a:spLocks noGrp="1"/>
          </p:cNvSpPr>
          <p:nvPr>
            <p:ph sz="half" idx="2"/>
          </p:nvPr>
        </p:nvSpPr>
        <p:spPr>
          <a:xfrm>
            <a:off x="6328836" y="1359926"/>
            <a:ext cx="53848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9169188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a:extLst>
              <a:ext uri="{28A0092B-C50C-407E-A947-70E740481C1C}">
                <a14:useLocalDpi xmlns:a14="http://schemas.microsoft.com/office/drawing/2010/main"/>
              </a:ext>
            </a:extLst>
          </a:blip>
          <a:srcRect/>
          <a:stretch>
            <a:fillRect/>
          </a:stretch>
        </p:blipFill>
        <p:spPr bwMode="auto">
          <a:xfrm>
            <a:off x="605367" y="5905501"/>
            <a:ext cx="2048933" cy="5312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478367" y="501652"/>
            <a:ext cx="11184781" cy="528757"/>
          </a:xfrm>
        </p:spPr>
        <p:txBody>
          <a:bodyPr tIns="0" anchor="t"/>
          <a:lstStyle>
            <a:lvl1pPr>
              <a:defRPr baseline="0">
                <a:solidFill>
                  <a:srgbClr val="E64626"/>
                </a:solidFill>
              </a:defRPr>
            </a:lvl1pPr>
          </a:lstStyle>
          <a:p>
            <a:r>
              <a:rPr lang="en-GB"/>
              <a:t>Click to edit Master title style</a:t>
            </a:r>
            <a:endParaRPr lang="en-US" dirty="0"/>
          </a:p>
        </p:txBody>
      </p:sp>
      <p:sp>
        <p:nvSpPr>
          <p:cNvPr id="7" name="Picture Placeholder 13"/>
          <p:cNvSpPr>
            <a:spLocks noGrp="1"/>
          </p:cNvSpPr>
          <p:nvPr>
            <p:ph type="pic" sz="quarter" idx="12"/>
          </p:nvPr>
        </p:nvSpPr>
        <p:spPr>
          <a:xfrm>
            <a:off x="480001" y="1800002"/>
            <a:ext cx="11233633" cy="4556351"/>
          </a:xfrm>
          <a:solidFill>
            <a:schemeClr val="accent4"/>
          </a:solidFill>
        </p:spPr>
        <p:txBody>
          <a:bodyPr rtlCol="0" anchor="ctr">
            <a:normAutofit/>
          </a:bodyPr>
          <a:lstStyle>
            <a:lvl1pPr marL="0" indent="0" algn="ctr">
              <a:buNone/>
              <a:defRPr/>
            </a:lvl1pPr>
          </a:lstStyle>
          <a:p>
            <a:pPr lvl="0"/>
            <a:r>
              <a:rPr lang="en-GB" noProof="0"/>
              <a:t>Click icon to add picture</a:t>
            </a:r>
            <a:endParaRPr lang="en-US" noProof="0" dirty="0"/>
          </a:p>
        </p:txBody>
      </p:sp>
      <p:sp>
        <p:nvSpPr>
          <p:cNvPr id="10" name="Text Placeholder 3">
            <a:extLst>
              <a:ext uri="{FF2B5EF4-FFF2-40B4-BE49-F238E27FC236}">
                <a16:creationId xmlns:a16="http://schemas.microsoft.com/office/drawing/2014/main" id="{738F5981-0C41-7E41-8A74-498498074DED}"/>
              </a:ext>
            </a:extLst>
          </p:cNvPr>
          <p:cNvSpPr>
            <a:spLocks noGrp="1"/>
          </p:cNvSpPr>
          <p:nvPr>
            <p:ph type="body" sz="quarter" idx="10"/>
          </p:nvPr>
        </p:nvSpPr>
        <p:spPr>
          <a:xfrm>
            <a:off x="480000" y="1324802"/>
            <a:ext cx="11232000" cy="740833"/>
          </a:xfrm>
        </p:spPr>
        <p:txBody>
          <a:bodyPr lIns="0" tIns="0" rIns="0" bIns="0"/>
          <a:lstStyle>
            <a:lvl1pPr marL="0" indent="0">
              <a:buNone/>
              <a:defRPr>
                <a:solidFill>
                  <a:srgbClr val="343433"/>
                </a:solidFill>
              </a:defRPr>
            </a:lvl1pPr>
          </a:lstStyle>
          <a:p>
            <a:pPr lvl="0"/>
            <a:r>
              <a:rPr lang="en-GB"/>
              <a:t>Click to edit Master text styles</a:t>
            </a:r>
          </a:p>
        </p:txBody>
      </p:sp>
    </p:spTree>
    <p:extLst>
      <p:ext uri="{BB962C8B-B14F-4D97-AF65-F5344CB8AC3E}">
        <p14:creationId xmlns:p14="http://schemas.microsoft.com/office/powerpoint/2010/main" val="10219548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478367" y="501651"/>
            <a:ext cx="11235267" cy="585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lvl1pPr>
          </a:lstStyle>
          <a:p>
            <a:pPr lvl="0"/>
            <a:r>
              <a:rPr lang="en-AU" dirty="0"/>
              <a:t>“Insert quote here”</a:t>
            </a:r>
          </a:p>
        </p:txBody>
      </p:sp>
    </p:spTree>
    <p:extLst>
      <p:ext uri="{BB962C8B-B14F-4D97-AF65-F5344CB8AC3E}">
        <p14:creationId xmlns:p14="http://schemas.microsoft.com/office/powerpoint/2010/main" val="11374311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on Charco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076C99-C2D0-7E41-9AA7-E83E178EC3EC}"/>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505B95C-57D9-5D4F-B0D4-E8F0ED0B5FDF}"/>
              </a:ext>
            </a:extLst>
          </p:cNvPr>
          <p:cNvSpPr>
            <a:spLocks noGrp="1"/>
          </p:cNvSpPr>
          <p:nvPr>
            <p:ph idx="1" hasCustomPrompt="1"/>
          </p:nvPr>
        </p:nvSpPr>
        <p:spPr bwMode="auto">
          <a:xfrm>
            <a:off x="478367" y="501651"/>
            <a:ext cx="11235267" cy="585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a:defRPr>
                <a:solidFill>
                  <a:schemeClr val="bg1"/>
                </a:solidFill>
              </a:defRPr>
            </a:lvl1pPr>
          </a:lstStyle>
          <a:p>
            <a:pPr lvl="0"/>
            <a:r>
              <a:rPr lang="en-AU" dirty="0"/>
              <a:t>“Insert quote here”</a:t>
            </a:r>
          </a:p>
        </p:txBody>
      </p:sp>
      <p:sp>
        <p:nvSpPr>
          <p:cNvPr id="5" name="Date Placeholder 3">
            <a:extLst>
              <a:ext uri="{FF2B5EF4-FFF2-40B4-BE49-F238E27FC236}">
                <a16:creationId xmlns:a16="http://schemas.microsoft.com/office/drawing/2014/main" id="{A37C4B54-9F50-44CC-81DF-E2B3B12189A2}"/>
              </a:ext>
            </a:extLst>
          </p:cNvPr>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solidFill>
                  <a:schemeClr val="bg1"/>
                </a:solidFill>
                <a:latin typeface="Arial" panose="020B0604020202020204" pitchFamily="34" charset="0"/>
                <a:cs typeface="Arial" panose="020B0604020202020204" pitchFamily="34" charset="0"/>
              </a:rPr>
              <a:t>The </a:t>
            </a:r>
            <a:r>
              <a:rPr lang="en-AU" sz="900" dirty="0">
                <a:solidFill>
                  <a:schemeClr val="bg1"/>
                </a:solidFill>
                <a:latin typeface="Arial" panose="020B0604020202020204" pitchFamily="34" charset="0"/>
                <a:cs typeface="Arial" panose="020B0604020202020204" pitchFamily="34" charset="0"/>
              </a:rPr>
              <a:t>University of Sydney</a:t>
            </a:r>
            <a:endParaRPr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570095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2" y="0"/>
            <a:ext cx="12191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9096" y="5175903"/>
            <a:ext cx="2472267" cy="641350"/>
          </a:xfrm>
          <a:prstGeom prst="rect">
            <a:avLst/>
          </a:prstGeom>
        </p:spPr>
      </p:pic>
      <p:sp>
        <p:nvSpPr>
          <p:cNvPr id="4" name="Text Placeholder 3">
            <a:extLst>
              <a:ext uri="{FF2B5EF4-FFF2-40B4-BE49-F238E27FC236}">
                <a16:creationId xmlns:a16="http://schemas.microsoft.com/office/drawing/2014/main" id="{61810D18-D805-534E-AC4E-3F1F70CCD8A5}"/>
              </a:ext>
            </a:extLst>
          </p:cNvPr>
          <p:cNvSpPr>
            <a:spLocks noGrp="1"/>
          </p:cNvSpPr>
          <p:nvPr>
            <p:ph type="body" sz="quarter" idx="10" hasCustomPrompt="1"/>
          </p:nvPr>
        </p:nvSpPr>
        <p:spPr>
          <a:xfrm>
            <a:off x="478367" y="2603501"/>
            <a:ext cx="11235267" cy="825500"/>
          </a:xfrm>
        </p:spPr>
        <p:txBody>
          <a:bodyPr/>
          <a:lstStyle>
            <a:lvl1pPr algn="ctr">
              <a:defRPr sz="3000" b="1">
                <a:solidFill>
                  <a:schemeClr val="bg1"/>
                </a:solidFill>
              </a:defRPr>
            </a:lvl1pPr>
          </a:lstStyle>
          <a:p>
            <a:pPr lvl="0"/>
            <a:r>
              <a:rPr lang="en-US" dirty="0"/>
              <a:t>Questions?</a:t>
            </a:r>
          </a:p>
        </p:txBody>
      </p:sp>
    </p:spTree>
    <p:extLst>
      <p:ext uri="{BB962C8B-B14F-4D97-AF65-F5344CB8AC3E}">
        <p14:creationId xmlns:p14="http://schemas.microsoft.com/office/powerpoint/2010/main" val="3264391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F2116-70B0-0A40-9A99-39B093E90C85}"/>
              </a:ext>
            </a:extLst>
          </p:cNvPr>
          <p:cNvSpPr/>
          <p:nvPr/>
        </p:nvSpPr>
        <p:spPr>
          <a:xfrm>
            <a:off x="-143617" y="0"/>
            <a:ext cx="12320337" cy="6858000"/>
          </a:xfrm>
          <a:prstGeom prst="rect">
            <a:avLst/>
          </a:prstGeom>
          <a:solidFill>
            <a:srgbClr val="E646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accent1"/>
              </a:solidFill>
            </a:endParaRPr>
          </a:p>
        </p:txBody>
      </p:sp>
      <p:pic>
        <p:nvPicPr>
          <p:cNvPr id="4" name="Picture 3" descr="A close up of a logo&#10;&#10;Description automatically generated">
            <a:extLst>
              <a:ext uri="{FF2B5EF4-FFF2-40B4-BE49-F238E27FC236}">
                <a16:creationId xmlns:a16="http://schemas.microsoft.com/office/drawing/2014/main" id="{FC6C9423-2ECA-CD45-9BE8-3D9F205D05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66399" y="4362431"/>
            <a:ext cx="433493" cy="325120"/>
          </a:xfrm>
          <a:prstGeom prst="rect">
            <a:avLst/>
          </a:prstGeom>
        </p:spPr>
      </p:pic>
      <p:pic>
        <p:nvPicPr>
          <p:cNvPr id="5" name="Picture 4" descr="A close up of a logo&#10;&#10;Description automatically generated">
            <a:extLst>
              <a:ext uri="{FF2B5EF4-FFF2-40B4-BE49-F238E27FC236}">
                <a16:creationId xmlns:a16="http://schemas.microsoft.com/office/drawing/2014/main" id="{39587C46-DB1B-284B-B753-D9F8965572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97553" y="4322141"/>
            <a:ext cx="520192" cy="390144"/>
          </a:xfrm>
          <a:prstGeom prst="rect">
            <a:avLst/>
          </a:prstGeom>
        </p:spPr>
      </p:pic>
      <p:pic>
        <p:nvPicPr>
          <p:cNvPr id="6" name="Picture 5" descr="A close up of a logo&#10;&#10;Description automatically generated">
            <a:extLst>
              <a:ext uri="{FF2B5EF4-FFF2-40B4-BE49-F238E27FC236}">
                <a16:creationId xmlns:a16="http://schemas.microsoft.com/office/drawing/2014/main" id="{190F75B7-D6B0-654C-95E8-A0DD973549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0000" y="4368055"/>
            <a:ext cx="433493" cy="325120"/>
          </a:xfrm>
          <a:prstGeom prst="rect">
            <a:avLst/>
          </a:prstGeom>
        </p:spPr>
      </p:pic>
      <p:pic>
        <p:nvPicPr>
          <p:cNvPr id="7" name="Picture 6" descr="A close up of a logo&#10;&#10;Description automatically generated">
            <a:extLst>
              <a:ext uri="{FF2B5EF4-FFF2-40B4-BE49-F238E27FC236}">
                <a16:creationId xmlns:a16="http://schemas.microsoft.com/office/drawing/2014/main" id="{802A81A5-A3BF-3240-937B-95577F1401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44926" y="4183500"/>
            <a:ext cx="953685" cy="715264"/>
          </a:xfrm>
          <a:prstGeom prst="rect">
            <a:avLst/>
          </a:prstGeom>
        </p:spPr>
      </p:pic>
      <p:sp>
        <p:nvSpPr>
          <p:cNvPr id="14" name="Picture Placeholder 12">
            <a:extLst>
              <a:ext uri="{FF2B5EF4-FFF2-40B4-BE49-F238E27FC236}">
                <a16:creationId xmlns:a16="http://schemas.microsoft.com/office/drawing/2014/main" id="{9E07EDDF-AE60-8841-BDD4-E3CB0F1F43E4}"/>
              </a:ext>
            </a:extLst>
          </p:cNvPr>
          <p:cNvSpPr>
            <a:spLocks noGrp="1"/>
          </p:cNvSpPr>
          <p:nvPr>
            <p:ph type="pic" sz="quarter" idx="10"/>
          </p:nvPr>
        </p:nvSpPr>
        <p:spPr>
          <a:xfrm>
            <a:off x="6354235" y="0"/>
            <a:ext cx="5830059" cy="6858000"/>
          </a:xfrm>
        </p:spPr>
        <p:txBody>
          <a:bodyPr/>
          <a:lstStyle/>
          <a:p>
            <a:r>
              <a:rPr lang="en-GB"/>
              <a:t>Click icon to add picture</a:t>
            </a:r>
            <a:endParaRPr lang="en-US" dirty="0"/>
          </a:p>
        </p:txBody>
      </p:sp>
      <p:sp>
        <p:nvSpPr>
          <p:cNvPr id="12" name="Title 1">
            <a:extLst>
              <a:ext uri="{FF2B5EF4-FFF2-40B4-BE49-F238E27FC236}">
                <a16:creationId xmlns:a16="http://schemas.microsoft.com/office/drawing/2014/main" id="{808BD2E6-1033-4D4A-B17F-9B0C64E7E2BB}"/>
              </a:ext>
            </a:extLst>
          </p:cNvPr>
          <p:cNvSpPr>
            <a:spLocks noGrp="1"/>
          </p:cNvSpPr>
          <p:nvPr>
            <p:ph type="title" hasCustomPrompt="1"/>
          </p:nvPr>
        </p:nvSpPr>
        <p:spPr>
          <a:xfrm>
            <a:off x="478369" y="501652"/>
            <a:ext cx="5359401" cy="647183"/>
          </a:xfrm>
        </p:spPr>
        <p:txBody>
          <a:bodyPr/>
          <a:lstStyle>
            <a:lvl1pPr>
              <a:defRPr>
                <a:solidFill>
                  <a:schemeClr val="bg1"/>
                </a:solidFill>
              </a:defRPr>
            </a:lvl1pPr>
          </a:lstStyle>
          <a:p>
            <a:r>
              <a:rPr lang="en-US" dirty="0"/>
              <a:t>Connect with us</a:t>
            </a:r>
          </a:p>
        </p:txBody>
      </p:sp>
      <p:sp>
        <p:nvSpPr>
          <p:cNvPr id="11" name="Date Placeholder 3">
            <a:extLst>
              <a:ext uri="{FF2B5EF4-FFF2-40B4-BE49-F238E27FC236}">
                <a16:creationId xmlns:a16="http://schemas.microsoft.com/office/drawing/2014/main" id="{A5FEF901-2FAA-4263-AEB6-88A0D2B07001}"/>
              </a:ext>
            </a:extLst>
          </p:cNvPr>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
        <p:nvSpPr>
          <p:cNvPr id="17" name="Title 1">
            <a:extLst>
              <a:ext uri="{FF2B5EF4-FFF2-40B4-BE49-F238E27FC236}">
                <a16:creationId xmlns:a16="http://schemas.microsoft.com/office/drawing/2014/main" id="{0CA7E288-B793-4AB8-A23C-034C74EB91AC}"/>
              </a:ext>
            </a:extLst>
          </p:cNvPr>
          <p:cNvSpPr txBox="1">
            <a:spLocks/>
          </p:cNvSpPr>
          <p:nvPr/>
        </p:nvSpPr>
        <p:spPr bwMode="auto">
          <a:xfrm>
            <a:off x="478369" y="1451771"/>
            <a:ext cx="5359401" cy="262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team/discipline area/</a:t>
            </a:r>
          </a:p>
          <a:p>
            <a:r>
              <a:rPr lang="en-AU" sz="2400" b="0" dirty="0">
                <a:solidFill>
                  <a:schemeClr val="tx1"/>
                </a:solidFill>
              </a:rPr>
              <a:t>First name Last name</a:t>
            </a:r>
          </a:p>
          <a:p>
            <a:r>
              <a:rPr lang="en-AU" sz="2400" b="0" dirty="0">
                <a:solidFill>
                  <a:schemeClr val="tx1"/>
                </a:solidFill>
              </a:rPr>
              <a:t>Position</a:t>
            </a:r>
          </a:p>
          <a:p>
            <a:r>
              <a:rPr lang="en-AU" sz="2400" b="0" dirty="0">
                <a:solidFill>
                  <a:schemeClr val="tx1"/>
                </a:solidFill>
              </a:rPr>
              <a:t>+61 2 XXXX </a:t>
            </a:r>
            <a:r>
              <a:rPr lang="en-AU" sz="2400" b="0" dirty="0" err="1">
                <a:solidFill>
                  <a:schemeClr val="tx1"/>
                </a:solidFill>
              </a:rPr>
              <a:t>XXXX</a:t>
            </a:r>
            <a:endParaRPr lang="en-AU" sz="2400" b="0" dirty="0">
              <a:solidFill>
                <a:schemeClr val="tx1"/>
              </a:solidFill>
            </a:endParaRPr>
          </a:p>
          <a:p>
            <a:r>
              <a:rPr lang="en-AU" sz="2400" b="0" dirty="0">
                <a:solidFill>
                  <a:schemeClr val="tx1"/>
                </a:solidFill>
              </a:rPr>
              <a:t>first.last@sydney.edu.au</a:t>
            </a:r>
          </a:p>
          <a:p>
            <a:r>
              <a:rPr lang="en-AU" sz="2400" b="0" dirty="0">
                <a:solidFill>
                  <a:schemeClr val="tx1"/>
                </a:solidFill>
              </a:rPr>
              <a:t>sydney.edu.au/</a:t>
            </a:r>
            <a:r>
              <a:rPr lang="en-AU" sz="2400" b="0" dirty="0" err="1">
                <a:solidFill>
                  <a:schemeClr val="tx1"/>
                </a:solidFill>
              </a:rPr>
              <a:t>url</a:t>
            </a:r>
            <a:endParaRPr lang="en-AU" sz="2400" b="0" dirty="0">
              <a:solidFill>
                <a:schemeClr val="tx1"/>
              </a:solidFill>
            </a:endParaRPr>
          </a:p>
        </p:txBody>
      </p:sp>
      <p:sp>
        <p:nvSpPr>
          <p:cNvPr id="18" name="Title 1">
            <a:extLst>
              <a:ext uri="{FF2B5EF4-FFF2-40B4-BE49-F238E27FC236}">
                <a16:creationId xmlns:a16="http://schemas.microsoft.com/office/drawing/2014/main" id="{B3463AF4-5701-4B9C-82C2-CA670D825355}"/>
              </a:ext>
            </a:extLst>
          </p:cNvPr>
          <p:cNvSpPr txBox="1">
            <a:spLocks/>
          </p:cNvSpPr>
          <p:nvPr/>
        </p:nvSpPr>
        <p:spPr bwMode="auto">
          <a:xfrm>
            <a:off x="478369" y="4993514"/>
            <a:ext cx="5359401" cy="12680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defTabSz="457200" rtl="0" eaLnBrk="1" fontAlgn="base" hangingPunct="1">
              <a:spcBef>
                <a:spcPct val="0"/>
              </a:spcBef>
              <a:spcAft>
                <a:spcPct val="0"/>
              </a:spcAft>
              <a:defRPr sz="2400" b="1" kern="1200">
                <a:solidFill>
                  <a:schemeClr val="bg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a:lstStyle>
          <a:p>
            <a:r>
              <a:rPr lang="en-AU" sz="2400" b="0" dirty="0">
                <a:solidFill>
                  <a:schemeClr val="tx1"/>
                </a:solidFill>
              </a:rPr>
              <a:t>Insert social media handles</a:t>
            </a:r>
          </a:p>
        </p:txBody>
      </p:sp>
    </p:spTree>
    <p:extLst>
      <p:ext uri="{BB962C8B-B14F-4D97-AF65-F5344CB8AC3E}">
        <p14:creationId xmlns:p14="http://schemas.microsoft.com/office/powerpoint/2010/main" val="142791252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 blue left justifie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 name="Picture 2">
            <a:extLst>
              <a:ext uri="{FF2B5EF4-FFF2-40B4-BE49-F238E27FC236}">
                <a16:creationId xmlns:a16="http://schemas.microsoft.com/office/drawing/2014/main" id="{141099E0-B2EC-464F-A0C3-6006871D84E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367" y="5715000"/>
            <a:ext cx="2472267" cy="641350"/>
          </a:xfrm>
          <a:prstGeom prst="rect">
            <a:avLst/>
          </a:prstGeom>
        </p:spPr>
      </p:pic>
      <p:sp>
        <p:nvSpPr>
          <p:cNvPr id="8" name="Title 8">
            <a:extLst>
              <a:ext uri="{FF2B5EF4-FFF2-40B4-BE49-F238E27FC236}">
                <a16:creationId xmlns:a16="http://schemas.microsoft.com/office/drawing/2014/main" id="{E47FCD98-EB33-C04F-BAE9-9B7060223ED1}"/>
              </a:ext>
            </a:extLst>
          </p:cNvPr>
          <p:cNvSpPr>
            <a:spLocks noGrp="1"/>
          </p:cNvSpPr>
          <p:nvPr>
            <p:ph type="title" hasCustomPrompt="1"/>
          </p:nvPr>
        </p:nvSpPr>
        <p:spPr>
          <a:xfrm>
            <a:off x="509179" y="1617083"/>
            <a:ext cx="11209579" cy="708607"/>
          </a:xfrm>
        </p:spPr>
        <p:txBody>
          <a:bodyPr anchor="t"/>
          <a:lstStyle>
            <a:lvl1pPr algn="l">
              <a:defRPr sz="3000">
                <a:solidFill>
                  <a:schemeClr val="bg1"/>
                </a:solidFill>
              </a:defRPr>
            </a:lvl1pPr>
          </a:lstStyle>
          <a:p>
            <a:r>
              <a:rPr lang="en-US" dirty="0"/>
              <a:t>Title heading here</a:t>
            </a:r>
          </a:p>
        </p:txBody>
      </p:sp>
      <p:sp>
        <p:nvSpPr>
          <p:cNvPr id="11" name="Text Placeholder 4">
            <a:extLst>
              <a:ext uri="{FF2B5EF4-FFF2-40B4-BE49-F238E27FC236}">
                <a16:creationId xmlns:a16="http://schemas.microsoft.com/office/drawing/2014/main" id="{90CFCEB7-F6D8-F541-9074-02694889BD6D}"/>
              </a:ext>
            </a:extLst>
          </p:cNvPr>
          <p:cNvSpPr>
            <a:spLocks noGrp="1"/>
          </p:cNvSpPr>
          <p:nvPr>
            <p:ph type="body" sz="quarter" idx="13" hasCustomPrompt="1"/>
          </p:nvPr>
        </p:nvSpPr>
        <p:spPr>
          <a:xfrm>
            <a:off x="510355" y="2469570"/>
            <a:ext cx="11208403"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329892644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 yellow left justifie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itle 8">
            <a:extLst>
              <a:ext uri="{FF2B5EF4-FFF2-40B4-BE49-F238E27FC236}">
                <a16:creationId xmlns:a16="http://schemas.microsoft.com/office/drawing/2014/main" id="{86E0BA08-BCEE-7E40-AAE1-56707940D033}"/>
              </a:ext>
            </a:extLst>
          </p:cNvPr>
          <p:cNvSpPr>
            <a:spLocks noGrp="1"/>
          </p:cNvSpPr>
          <p:nvPr>
            <p:ph type="title" hasCustomPrompt="1"/>
          </p:nvPr>
        </p:nvSpPr>
        <p:spPr>
          <a:xfrm>
            <a:off x="509179" y="1617083"/>
            <a:ext cx="11209579" cy="708607"/>
          </a:xfrm>
        </p:spPr>
        <p:txBody>
          <a:bodyPr anchor="t"/>
          <a:lstStyle>
            <a:lvl1pPr algn="l">
              <a:defRPr sz="3000">
                <a:solidFill>
                  <a:schemeClr val="tx1"/>
                </a:solidFill>
              </a:defRPr>
            </a:lvl1pPr>
          </a:lstStyle>
          <a:p>
            <a:r>
              <a:rPr lang="en-US" dirty="0"/>
              <a:t>Title heading here</a:t>
            </a:r>
          </a:p>
        </p:txBody>
      </p:sp>
      <p:sp>
        <p:nvSpPr>
          <p:cNvPr id="10" name="Text Placeholder 4">
            <a:extLst>
              <a:ext uri="{FF2B5EF4-FFF2-40B4-BE49-F238E27FC236}">
                <a16:creationId xmlns:a16="http://schemas.microsoft.com/office/drawing/2014/main" id="{86D5FB94-986E-164F-9D09-85493D8294E6}"/>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2F3CD417-9589-7449-92D5-ECB1E55ABF6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367" y="5715000"/>
            <a:ext cx="2472267" cy="641350"/>
          </a:xfrm>
          <a:prstGeom prst="rect">
            <a:avLst/>
          </a:prstGeom>
        </p:spPr>
      </p:pic>
    </p:spTree>
    <p:extLst>
      <p:ext uri="{BB962C8B-B14F-4D97-AF65-F5344CB8AC3E}">
        <p14:creationId xmlns:p14="http://schemas.microsoft.com/office/powerpoint/2010/main" val="8428253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 charcoal left justifie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DF7538-00CA-AD4E-AF40-87B8852AB7F5}"/>
              </a:ext>
            </a:extLst>
          </p:cNvPr>
          <p:cNvSpPr/>
          <p:nvPr/>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0751D3-F541-6D48-A684-6D495EA1D7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367" y="5715000"/>
            <a:ext cx="2472267" cy="641350"/>
          </a:xfrm>
          <a:prstGeom prst="rect">
            <a:avLst/>
          </a:prstGeom>
        </p:spPr>
      </p:pic>
      <p:sp>
        <p:nvSpPr>
          <p:cNvPr id="11" name="Title 8">
            <a:extLst>
              <a:ext uri="{FF2B5EF4-FFF2-40B4-BE49-F238E27FC236}">
                <a16:creationId xmlns:a16="http://schemas.microsoft.com/office/drawing/2014/main" id="{DCBCA472-A1E0-8C4E-A114-C53E60E9D8DF}"/>
              </a:ext>
            </a:extLst>
          </p:cNvPr>
          <p:cNvSpPr>
            <a:spLocks noGrp="1"/>
          </p:cNvSpPr>
          <p:nvPr>
            <p:ph type="title" hasCustomPrompt="1"/>
          </p:nvPr>
        </p:nvSpPr>
        <p:spPr>
          <a:xfrm>
            <a:off x="509179" y="1617083"/>
            <a:ext cx="11209579" cy="708607"/>
          </a:xfrm>
        </p:spPr>
        <p:txBody>
          <a:bodyPr anchor="t"/>
          <a:lstStyle>
            <a:lvl1pPr algn="l">
              <a:defRPr sz="3000">
                <a:solidFill>
                  <a:schemeClr val="bg1"/>
                </a:solidFill>
              </a:defRPr>
            </a:lvl1pPr>
          </a:lstStyle>
          <a:p>
            <a:r>
              <a:rPr lang="en-US" dirty="0"/>
              <a:t>Title heading here</a:t>
            </a:r>
          </a:p>
        </p:txBody>
      </p:sp>
      <p:sp>
        <p:nvSpPr>
          <p:cNvPr id="12" name="Text Placeholder 4">
            <a:extLst>
              <a:ext uri="{FF2B5EF4-FFF2-40B4-BE49-F238E27FC236}">
                <a16:creationId xmlns:a16="http://schemas.microsoft.com/office/drawing/2014/main" id="{F4BFE064-8601-3645-8880-83831DA209AF}"/>
              </a:ext>
            </a:extLst>
          </p:cNvPr>
          <p:cNvSpPr>
            <a:spLocks noGrp="1"/>
          </p:cNvSpPr>
          <p:nvPr>
            <p:ph type="body" sz="quarter" idx="13" hasCustomPrompt="1"/>
          </p:nvPr>
        </p:nvSpPr>
        <p:spPr>
          <a:xfrm>
            <a:off x="510355" y="2469570"/>
            <a:ext cx="11208403"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275842223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NDARC title sli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312584" y="3789041"/>
            <a:ext cx="8544056" cy="432047"/>
          </a:xfrm>
        </p:spPr>
        <p:txBody>
          <a:bodyPr/>
          <a:lstStyle>
            <a:lvl1pPr>
              <a:defRPr b="1">
                <a:solidFill>
                  <a:schemeClr val="tx1"/>
                </a:solidFill>
              </a:defRPr>
            </a:lvl1pPr>
          </a:lstStyle>
          <a:p>
            <a:pPr lvl="0"/>
            <a:r>
              <a:rPr lang="en-US"/>
              <a:t>Click to edit Master text styles</a:t>
            </a:r>
          </a:p>
        </p:txBody>
      </p:sp>
      <p:sp>
        <p:nvSpPr>
          <p:cNvPr id="4" name="Text Placeholder 3"/>
          <p:cNvSpPr>
            <a:spLocks noGrp="1"/>
          </p:cNvSpPr>
          <p:nvPr>
            <p:ph type="body" sz="quarter" idx="11"/>
          </p:nvPr>
        </p:nvSpPr>
        <p:spPr>
          <a:xfrm>
            <a:off x="3312583" y="4581129"/>
            <a:ext cx="8544983" cy="287337"/>
          </a:xfrm>
        </p:spPr>
        <p:txBody>
          <a:bodyPr/>
          <a:lstStyle>
            <a:lvl1pPr>
              <a:defRPr sz="16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12117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ll-out Quot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5327652" y="4437063"/>
            <a:ext cx="6049433" cy="360362"/>
          </a:xfrm>
          <a:prstGeom prst="rect">
            <a:avLst/>
          </a:prstGeom>
        </p:spPr>
        <p:txBody>
          <a:bodyPr/>
          <a:lstStyle>
            <a:lvl1pPr marL="0" indent="0" algn="r">
              <a:buNone/>
              <a:defRPr sz="1800" baseline="0">
                <a:solidFill>
                  <a:schemeClr val="bg2"/>
                </a:solidFill>
                <a:latin typeface="+mn-lt"/>
              </a:defRPr>
            </a:lvl1pPr>
          </a:lstStyle>
          <a:p>
            <a:pPr lvl="0"/>
            <a:r>
              <a:rPr lang="en-US"/>
              <a:t>Click to edit Master text styles</a:t>
            </a:r>
          </a:p>
        </p:txBody>
      </p:sp>
      <p:sp>
        <p:nvSpPr>
          <p:cNvPr id="7" name="Text Placeholder 6"/>
          <p:cNvSpPr>
            <a:spLocks noGrp="1"/>
          </p:cNvSpPr>
          <p:nvPr>
            <p:ph type="body" sz="quarter" idx="12"/>
          </p:nvPr>
        </p:nvSpPr>
        <p:spPr>
          <a:xfrm>
            <a:off x="1007534" y="1989188"/>
            <a:ext cx="10369551" cy="2447925"/>
          </a:xfrm>
        </p:spPr>
        <p:txBody>
          <a:bodyPr/>
          <a:lstStyle>
            <a:lvl1pPr marL="0" indent="0">
              <a:buNone/>
              <a:defRPr>
                <a:solidFill>
                  <a:schemeClr val="bg2"/>
                </a:solidFill>
                <a:latin typeface="+mj-lt"/>
              </a:defRPr>
            </a:lvl1pPr>
            <a:lvl2pPr>
              <a:defRPr>
                <a:solidFill>
                  <a:schemeClr val="bg2"/>
                </a:solidFill>
                <a:latin typeface="+mj-lt"/>
              </a:defRPr>
            </a:lvl2pPr>
            <a:lvl3pPr>
              <a:defRPr>
                <a:solidFill>
                  <a:schemeClr val="bg2"/>
                </a:solidFill>
                <a:latin typeface="+mj-lt"/>
              </a:defRPr>
            </a:lvl3pPr>
            <a:lvl4pPr>
              <a:defRPr>
                <a:solidFill>
                  <a:schemeClr val="bg2"/>
                </a:solidFill>
                <a:latin typeface="+mj-lt"/>
              </a:defRPr>
            </a:lvl4pPr>
            <a:lvl5pPr>
              <a:defRPr>
                <a:solidFill>
                  <a:schemeClr val="bg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138886300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14" name="Text Placeholder 13"/>
          <p:cNvSpPr>
            <a:spLocks noGrp="1"/>
          </p:cNvSpPr>
          <p:nvPr>
            <p:ph type="body" sz="quarter" idx="18"/>
          </p:nvPr>
        </p:nvSpPr>
        <p:spPr>
          <a:xfrm>
            <a:off x="334434" y="1052513"/>
            <a:ext cx="11523133" cy="4896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dirty="0"/>
              <a:t>Click to edit Master title style</a:t>
            </a:r>
            <a:endParaRPr lang="en-AU" dirty="0"/>
          </a:p>
        </p:txBody>
      </p:sp>
    </p:spTree>
    <p:extLst>
      <p:ext uri="{BB962C8B-B14F-4D97-AF65-F5344CB8AC3E}">
        <p14:creationId xmlns:p14="http://schemas.microsoft.com/office/powerpoint/2010/main" val="9108686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slide within presentation">
    <p:spTree>
      <p:nvGrpSpPr>
        <p:cNvPr id="1" name=""/>
        <p:cNvGrpSpPr/>
        <p:nvPr/>
      </p:nvGrpSpPr>
      <p:grpSpPr>
        <a:xfrm>
          <a:off x="0" y="0"/>
          <a:ext cx="0" cy="0"/>
          <a:chOff x="0" y="0"/>
          <a:chExt cx="0" cy="0"/>
        </a:xfrm>
      </p:grpSpPr>
      <p:sp>
        <p:nvSpPr>
          <p:cNvPr id="6" name="Title 5"/>
          <p:cNvSpPr>
            <a:spLocks noGrp="1"/>
          </p:cNvSpPr>
          <p:nvPr>
            <p:ph type="title"/>
          </p:nvPr>
        </p:nvSpPr>
        <p:spPr>
          <a:xfrm>
            <a:off x="1199456" y="2502024"/>
            <a:ext cx="11521280" cy="1143000"/>
          </a:xfrm>
        </p:spPr>
        <p:txBody>
          <a:bodyPr/>
          <a:lstStyle/>
          <a:p>
            <a:r>
              <a:rPr lang="en-US"/>
              <a:t>Click to edit Master title style</a:t>
            </a:r>
            <a:endParaRPr lang="en-AU"/>
          </a:p>
        </p:txBody>
      </p:sp>
    </p:spTree>
    <p:extLst>
      <p:ext uri="{BB962C8B-B14F-4D97-AF65-F5344CB8AC3E}">
        <p14:creationId xmlns:p14="http://schemas.microsoft.com/office/powerpoint/2010/main" val="369664791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ontent + Chart">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40" y="908049"/>
            <a:ext cx="11523135" cy="0"/>
          </a:xfrm>
          <a:prstGeom prst="line">
            <a:avLst/>
          </a:prstGeom>
          <a:noFill/>
          <a:ln w="9525">
            <a:solidFill>
              <a:srgbClr val="D63810"/>
            </a:solidFill>
            <a:round/>
            <a:headEnd/>
            <a:tailEnd/>
          </a:ln>
          <a:extLst>
            <a:ext uri="{909E8E84-426E-40dd-AFC4-6F175D3DCCD1}">
              <a14:hiddenFill xmlns:a14="http://schemas.microsoft.com/office/drawing/2010/main" xmlns="">
                <a:noFill/>
              </a14:hiddenFill>
            </a:ext>
          </a:extLst>
        </p:spPr>
      </p:cxnSp>
      <p:sp>
        <p:nvSpPr>
          <p:cNvPr id="7" name="Slide Number Placeholder 1"/>
          <p:cNvSpPr txBox="1">
            <a:spLocks/>
          </p:cNvSpPr>
          <p:nvPr/>
        </p:nvSpPr>
        <p:spPr>
          <a:xfrm>
            <a:off x="9745146" y="6381762"/>
            <a:ext cx="1919817" cy="287337"/>
          </a:xfrm>
          <a:prstGeom prst="rect">
            <a:avLst/>
          </a:prstGeom>
        </p:spPr>
        <p:txBody>
          <a:bodyPr lIns="53492" tIns="26747" rIns="53492" bIns="26747" anchor="ctr"/>
          <a:lstStyle>
            <a:lvl1pPr eaLnBrk="0" hangingPunct="0">
              <a:defRPr>
                <a:solidFill>
                  <a:schemeClr val="tx1"/>
                </a:solidFill>
                <a:latin typeface="Arial" charset="0"/>
                <a:ea typeface="Arial"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r" eaLnBrk="1" hangingPunct="1"/>
            <a:fld id="{E0141289-ADDE-0A4B-9AB6-EA10EF9AD9D5}" type="slidenum">
              <a:rPr lang="en-AU" altLang="en-US" sz="525">
                <a:solidFill>
                  <a:srgbClr val="575756"/>
                </a:solidFill>
              </a:rPr>
              <a:pPr algn="r" eaLnBrk="1" hangingPunct="1"/>
              <a:t>‹#›</a:t>
            </a:fld>
            <a:endParaRPr lang="en-AU" altLang="en-US" sz="525">
              <a:solidFill>
                <a:srgbClr val="575756"/>
              </a:solidFill>
            </a:endParaRPr>
          </a:p>
        </p:txBody>
      </p:sp>
      <p:sp>
        <p:nvSpPr>
          <p:cNvPr id="4" name="Chart Placeholder 3"/>
          <p:cNvSpPr>
            <a:spLocks noGrp="1"/>
          </p:cNvSpPr>
          <p:nvPr>
            <p:ph type="chart" sz="quarter" idx="15"/>
          </p:nvPr>
        </p:nvSpPr>
        <p:spPr>
          <a:xfrm>
            <a:off x="1344089" y="2060352"/>
            <a:ext cx="9575801" cy="3744912"/>
          </a:xfrm>
          <a:prstGeom prst="rect">
            <a:avLst/>
          </a:prstGeom>
        </p:spPr>
        <p:txBody>
          <a:bodyPr rtlCol="0">
            <a:normAutofit/>
          </a:bodyPr>
          <a:lstStyle>
            <a:lvl1pPr marL="0" indent="0">
              <a:buNone/>
              <a:defRPr sz="1650">
                <a:solidFill>
                  <a:schemeClr val="accent4"/>
                </a:solidFill>
              </a:defRPr>
            </a:lvl1pPr>
          </a:lstStyle>
          <a:p>
            <a:pPr lvl="0"/>
            <a:r>
              <a:rPr lang="en-US" noProof="0"/>
              <a:t>Click icon to add chart</a:t>
            </a:r>
            <a:endParaRPr lang="en-AU" noProof="0" dirty="0"/>
          </a:p>
        </p:txBody>
      </p:sp>
      <p:sp>
        <p:nvSpPr>
          <p:cNvPr id="2" name="Title 1"/>
          <p:cNvSpPr>
            <a:spLocks noGrp="1"/>
          </p:cNvSpPr>
          <p:nvPr>
            <p:ph type="title"/>
          </p:nvPr>
        </p:nvSpPr>
        <p:spPr/>
        <p:txBody>
          <a:bodyPr/>
          <a:lstStyle/>
          <a:p>
            <a:r>
              <a:rPr lang="en-US"/>
              <a:t>Click to edit Master title style</a:t>
            </a:r>
            <a:endParaRPr lang="en-AU"/>
          </a:p>
        </p:txBody>
      </p:sp>
      <p:sp>
        <p:nvSpPr>
          <p:cNvPr id="6" name="Text Placeholder 5"/>
          <p:cNvSpPr>
            <a:spLocks noGrp="1"/>
          </p:cNvSpPr>
          <p:nvPr>
            <p:ph type="body" sz="quarter" idx="17"/>
          </p:nvPr>
        </p:nvSpPr>
        <p:spPr>
          <a:xfrm>
            <a:off x="334440" y="1052516"/>
            <a:ext cx="11523135" cy="720725"/>
          </a:xfrm>
        </p:spPr>
        <p:txBody>
          <a:bodyPr/>
          <a:lstStyle>
            <a:lvl1pPr marL="0" indent="0">
              <a:buNone/>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pic>
        <p:nvPicPr>
          <p:cNvPr id="10" name="Picture 9">
            <a:extLst>
              <a:ext uri="{FF2B5EF4-FFF2-40B4-BE49-F238E27FC236}">
                <a16:creationId xmlns:a16="http://schemas.microsoft.com/office/drawing/2014/main" id="{27658972-306C-4D91-9F47-2432D30DC8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5989682"/>
            <a:ext cx="1775519" cy="868319"/>
          </a:xfrm>
          <a:prstGeom prst="rect">
            <a:avLst/>
          </a:prstGeom>
        </p:spPr>
      </p:pic>
    </p:spTree>
    <p:extLst>
      <p:ext uri="{BB962C8B-B14F-4D97-AF65-F5344CB8AC3E}">
        <p14:creationId xmlns:p14="http://schemas.microsoft.com/office/powerpoint/2010/main" val="13802420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0"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6117170" y="0"/>
            <a:ext cx="6074833" cy="6858000"/>
          </a:xfrm>
          <a:prstGeom prst="rect">
            <a:avLst/>
          </a:prstGeom>
          <a:solidFill>
            <a:schemeClr val="bg1">
              <a:lumMod val="85000"/>
            </a:schemeClr>
          </a:solidFill>
        </p:spPr>
        <p:txBody>
          <a:bodyPr anchor="ctr" anchorCtr="0"/>
          <a:lstStyle>
            <a:lvl1pPr marL="0" indent="0" algn="ctr">
              <a:buNone/>
              <a:defRPr/>
            </a:lvl1pPr>
          </a:lstStyle>
          <a:p>
            <a:pPr lvl="0"/>
            <a:r>
              <a:rPr lang="en-GB" noProof="0"/>
              <a:t>Click icon to add picture</a:t>
            </a:r>
            <a:endParaRPr lang="en-US" noProof="0" dirty="0"/>
          </a:p>
        </p:txBody>
      </p:sp>
      <p:sp>
        <p:nvSpPr>
          <p:cNvPr id="7" name="Title 8"/>
          <p:cNvSpPr>
            <a:spLocks noGrp="1"/>
          </p:cNvSpPr>
          <p:nvPr>
            <p:ph type="title"/>
          </p:nvPr>
        </p:nvSpPr>
        <p:spPr>
          <a:xfrm>
            <a:off x="509179" y="588356"/>
            <a:ext cx="5265165"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GB"/>
              <a:t>Click to edit Master title style</a:t>
            </a:r>
            <a:endParaRPr lang="en-US" dirty="0"/>
          </a:p>
        </p:txBody>
      </p:sp>
      <p:sp>
        <p:nvSpPr>
          <p:cNvPr id="8" name="Text Placeholder 4"/>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spTree>
    <p:extLst>
      <p:ext uri="{BB962C8B-B14F-4D97-AF65-F5344CB8AC3E}">
        <p14:creationId xmlns:p14="http://schemas.microsoft.com/office/powerpoint/2010/main" val="312251685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0"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3" name="Picture 12" descr="A view of a city street&#10;&#10;Description automatically generated">
            <a:extLst>
              <a:ext uri="{FF2B5EF4-FFF2-40B4-BE49-F238E27FC236}">
                <a16:creationId xmlns:a16="http://schemas.microsoft.com/office/drawing/2014/main" id="{63312DD7-C717-A94A-9B5F-6550C2610BB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5" y="-1"/>
            <a:ext cx="6101636" cy="6858000"/>
          </a:xfrm>
          <a:prstGeom prst="rect">
            <a:avLst/>
          </a:prstGeom>
        </p:spPr>
      </p:pic>
      <p:sp>
        <p:nvSpPr>
          <p:cNvPr id="7" name="Title 8">
            <a:extLst>
              <a:ext uri="{FF2B5EF4-FFF2-40B4-BE49-F238E27FC236}">
                <a16:creationId xmlns:a16="http://schemas.microsoft.com/office/drawing/2014/main" id="{B7BF95FE-2C8C-1143-AEE5-415586951E2F}"/>
              </a:ext>
            </a:extLst>
          </p:cNvPr>
          <p:cNvSpPr>
            <a:spLocks noGrp="1"/>
          </p:cNvSpPr>
          <p:nvPr>
            <p:ph type="title"/>
          </p:nvPr>
        </p:nvSpPr>
        <p:spPr>
          <a:xfrm>
            <a:off x="509179" y="588356"/>
            <a:ext cx="5265165"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GB"/>
              <a:t>Click to edit Master title style</a:t>
            </a:r>
            <a:endParaRPr lang="en-US" dirty="0"/>
          </a:p>
        </p:txBody>
      </p:sp>
      <p:sp>
        <p:nvSpPr>
          <p:cNvPr id="9" name="Text Placeholder 4">
            <a:extLst>
              <a:ext uri="{FF2B5EF4-FFF2-40B4-BE49-F238E27FC236}">
                <a16:creationId xmlns:a16="http://schemas.microsoft.com/office/drawing/2014/main" id="{A93CB376-C0CB-ED45-B607-FE09FC31D218}"/>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84091391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FD846324-0975-4A42-9910-97B18EAE44B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0362" y="0"/>
            <a:ext cx="6090012" cy="6858000"/>
          </a:xfrm>
          <a:prstGeom prst="rect">
            <a:avLst/>
          </a:prstGeom>
        </p:spPr>
      </p:pic>
      <p:sp>
        <p:nvSpPr>
          <p:cNvPr id="7" name="Title 8">
            <a:extLst>
              <a:ext uri="{FF2B5EF4-FFF2-40B4-BE49-F238E27FC236}">
                <a16:creationId xmlns:a16="http://schemas.microsoft.com/office/drawing/2014/main" id="{01B2F048-E8FC-8A4E-8DDE-647F5445BFE9}"/>
              </a:ext>
            </a:extLst>
          </p:cNvPr>
          <p:cNvSpPr>
            <a:spLocks noGrp="1"/>
          </p:cNvSpPr>
          <p:nvPr>
            <p:ph type="title"/>
          </p:nvPr>
        </p:nvSpPr>
        <p:spPr>
          <a:xfrm>
            <a:off x="509179" y="588356"/>
            <a:ext cx="5265165"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GB"/>
              <a:t>Click to edit Master title style</a:t>
            </a:r>
            <a:endParaRPr lang="en-US" dirty="0"/>
          </a:p>
        </p:txBody>
      </p:sp>
      <p:sp>
        <p:nvSpPr>
          <p:cNvPr id="11" name="Text Placeholder 4">
            <a:extLst>
              <a:ext uri="{FF2B5EF4-FFF2-40B4-BE49-F238E27FC236}">
                <a16:creationId xmlns:a16="http://schemas.microsoft.com/office/drawing/2014/main" id="{A0F5EAC1-9F73-5641-AB32-0ED689CDEEB3}"/>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1771943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5B555A18-63E4-4E45-B51E-13C52CD37CC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7" name="Title 8">
            <a:extLst>
              <a:ext uri="{FF2B5EF4-FFF2-40B4-BE49-F238E27FC236}">
                <a16:creationId xmlns:a16="http://schemas.microsoft.com/office/drawing/2014/main" id="{81F9E4D6-F775-284D-ADC5-7A967F62816A}"/>
              </a:ext>
            </a:extLst>
          </p:cNvPr>
          <p:cNvSpPr>
            <a:spLocks noGrp="1"/>
          </p:cNvSpPr>
          <p:nvPr>
            <p:ph type="title"/>
          </p:nvPr>
        </p:nvSpPr>
        <p:spPr>
          <a:xfrm>
            <a:off x="509179" y="588356"/>
            <a:ext cx="5265165"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GB"/>
              <a:t>Click to edit Master title style</a:t>
            </a:r>
            <a:endParaRPr lang="en-US" dirty="0"/>
          </a:p>
        </p:txBody>
      </p:sp>
      <p:sp>
        <p:nvSpPr>
          <p:cNvPr id="9" name="Text Placeholder 4">
            <a:extLst>
              <a:ext uri="{FF2B5EF4-FFF2-40B4-BE49-F238E27FC236}">
                <a16:creationId xmlns:a16="http://schemas.microsoft.com/office/drawing/2014/main" id="{B3D86596-91B6-7849-AB9A-968689EE4B5E}"/>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55471893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picture containing wall, indoor, ceiling, floor&#10;&#10;Description automatically generated">
            <a:extLst>
              <a:ext uri="{FF2B5EF4-FFF2-40B4-BE49-F238E27FC236}">
                <a16:creationId xmlns:a16="http://schemas.microsoft.com/office/drawing/2014/main" id="{A196A5F0-0505-454C-9646-38C0888EAC7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84" y="0"/>
            <a:ext cx="6277905" cy="6858000"/>
          </a:xfrm>
          <a:prstGeom prst="rect">
            <a:avLst/>
          </a:prstGeom>
        </p:spPr>
      </p:pic>
      <p:sp>
        <p:nvSpPr>
          <p:cNvPr id="11" name="Title 8">
            <a:extLst>
              <a:ext uri="{FF2B5EF4-FFF2-40B4-BE49-F238E27FC236}">
                <a16:creationId xmlns:a16="http://schemas.microsoft.com/office/drawing/2014/main" id="{AD8A8234-470B-6B4C-AD83-A953D38FF07F}"/>
              </a:ext>
            </a:extLst>
          </p:cNvPr>
          <p:cNvSpPr>
            <a:spLocks noGrp="1"/>
          </p:cNvSpPr>
          <p:nvPr>
            <p:ph type="title"/>
          </p:nvPr>
        </p:nvSpPr>
        <p:spPr>
          <a:xfrm>
            <a:off x="509179" y="588356"/>
            <a:ext cx="5265165"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GB"/>
              <a:t>Click to edit Master title style</a:t>
            </a:r>
            <a:endParaRPr lang="en-US" dirty="0"/>
          </a:p>
        </p:txBody>
      </p:sp>
      <p:sp>
        <p:nvSpPr>
          <p:cNvPr id="12" name="Text Placeholder 4">
            <a:extLst>
              <a:ext uri="{FF2B5EF4-FFF2-40B4-BE49-F238E27FC236}">
                <a16:creationId xmlns:a16="http://schemas.microsoft.com/office/drawing/2014/main" id="{E77678A9-BBDF-6240-A6E9-6AFE2E759E75}"/>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9714673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0" y="17364"/>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4" name="Picture 13" descr="A view of a large building&#10;&#10;Description automatically generated">
            <a:extLst>
              <a:ext uri="{FF2B5EF4-FFF2-40B4-BE49-F238E27FC236}">
                <a16:creationId xmlns:a16="http://schemas.microsoft.com/office/drawing/2014/main" id="{24F1E7D3-CFB1-DF4E-96E4-6210BAC6FB4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37779" y="0"/>
            <a:ext cx="6254220" cy="6875364"/>
          </a:xfrm>
          <a:prstGeom prst="rect">
            <a:avLst/>
          </a:prstGeom>
        </p:spPr>
      </p:pic>
      <p:sp>
        <p:nvSpPr>
          <p:cNvPr id="9" name="Title 8">
            <a:extLst>
              <a:ext uri="{FF2B5EF4-FFF2-40B4-BE49-F238E27FC236}">
                <a16:creationId xmlns:a16="http://schemas.microsoft.com/office/drawing/2014/main" id="{193FD27B-FAA6-5146-83B6-51116F88C944}"/>
              </a:ext>
            </a:extLst>
          </p:cNvPr>
          <p:cNvSpPr>
            <a:spLocks noGrp="1"/>
          </p:cNvSpPr>
          <p:nvPr>
            <p:ph type="title"/>
          </p:nvPr>
        </p:nvSpPr>
        <p:spPr>
          <a:xfrm>
            <a:off x="509179" y="588356"/>
            <a:ext cx="5265165"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GB"/>
              <a:t>Click to edit Master title style</a:t>
            </a:r>
            <a:endParaRPr lang="en-US" dirty="0"/>
          </a:p>
        </p:txBody>
      </p:sp>
      <p:sp>
        <p:nvSpPr>
          <p:cNvPr id="11" name="Text Placeholder 4">
            <a:extLst>
              <a:ext uri="{FF2B5EF4-FFF2-40B4-BE49-F238E27FC236}">
                <a16:creationId xmlns:a16="http://schemas.microsoft.com/office/drawing/2014/main" id="{75385F31-8F09-6A45-AFFF-B72CD3787A00}"/>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2961603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1" name="Picture 10" descr="A view of a large window&#10;&#10;Description automatically generated">
            <a:extLst>
              <a:ext uri="{FF2B5EF4-FFF2-40B4-BE49-F238E27FC236}">
                <a16:creationId xmlns:a16="http://schemas.microsoft.com/office/drawing/2014/main" id="{6448CA2D-2D83-6F40-B080-DAE168D45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6888" y="606"/>
            <a:ext cx="6240137" cy="6857394"/>
          </a:xfrm>
          <a:prstGeom prst="rect">
            <a:avLst/>
          </a:prstGeom>
        </p:spPr>
      </p:pic>
      <p:sp>
        <p:nvSpPr>
          <p:cNvPr id="9" name="Title 8">
            <a:extLst>
              <a:ext uri="{FF2B5EF4-FFF2-40B4-BE49-F238E27FC236}">
                <a16:creationId xmlns:a16="http://schemas.microsoft.com/office/drawing/2014/main" id="{A30F13B7-229E-5241-B814-6E82C23DC922}"/>
              </a:ext>
            </a:extLst>
          </p:cNvPr>
          <p:cNvSpPr>
            <a:spLocks noGrp="1"/>
          </p:cNvSpPr>
          <p:nvPr>
            <p:ph type="title"/>
          </p:nvPr>
        </p:nvSpPr>
        <p:spPr>
          <a:xfrm>
            <a:off x="509179" y="588356"/>
            <a:ext cx="5265165"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GB"/>
              <a:t>Click to edit Master title style</a:t>
            </a:r>
            <a:endParaRPr lang="en-US" dirty="0"/>
          </a:p>
        </p:txBody>
      </p:sp>
      <p:sp>
        <p:nvSpPr>
          <p:cNvPr id="12" name="Text Placeholder 4">
            <a:extLst>
              <a:ext uri="{FF2B5EF4-FFF2-40B4-BE49-F238E27FC236}">
                <a16:creationId xmlns:a16="http://schemas.microsoft.com/office/drawing/2014/main" id="{0FD801D8-52D3-ED4C-9286-C21422F9D5A9}"/>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964539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6678459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0"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bench in front of a building&#10;&#10;Description automatically generated">
            <a:extLst>
              <a:ext uri="{FF2B5EF4-FFF2-40B4-BE49-F238E27FC236}">
                <a16:creationId xmlns:a16="http://schemas.microsoft.com/office/drawing/2014/main" id="{595D4B98-EC35-6E4E-B52D-B38B0E0CB2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2283"/>
          <a:stretch/>
        </p:blipFill>
        <p:spPr>
          <a:xfrm>
            <a:off x="5956884" y="0"/>
            <a:ext cx="6235115" cy="7014504"/>
          </a:xfrm>
          <a:prstGeom prst="rect">
            <a:avLst/>
          </a:prstGeom>
        </p:spPr>
      </p:pic>
      <p:sp>
        <p:nvSpPr>
          <p:cNvPr id="11" name="Title 8">
            <a:extLst>
              <a:ext uri="{FF2B5EF4-FFF2-40B4-BE49-F238E27FC236}">
                <a16:creationId xmlns:a16="http://schemas.microsoft.com/office/drawing/2014/main" id="{4B7D9D05-70A7-7340-98E2-3EC55807DF76}"/>
              </a:ext>
            </a:extLst>
          </p:cNvPr>
          <p:cNvSpPr>
            <a:spLocks noGrp="1"/>
          </p:cNvSpPr>
          <p:nvPr>
            <p:ph type="title"/>
          </p:nvPr>
        </p:nvSpPr>
        <p:spPr>
          <a:xfrm>
            <a:off x="509179" y="588356"/>
            <a:ext cx="5265165"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GB"/>
              <a:t>Click to edit Master title style</a:t>
            </a:r>
            <a:endParaRPr lang="en-US" dirty="0"/>
          </a:p>
        </p:txBody>
      </p:sp>
      <p:sp>
        <p:nvSpPr>
          <p:cNvPr id="12" name="Text Placeholder 4">
            <a:extLst>
              <a:ext uri="{FF2B5EF4-FFF2-40B4-BE49-F238E27FC236}">
                <a16:creationId xmlns:a16="http://schemas.microsoft.com/office/drawing/2014/main" id="{50464F8C-4239-7249-B7AD-71C0585F6180}"/>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06159141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6117168"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937BE605-3862-1545-9D7B-F5F181FA5E3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6885" y="-1"/>
            <a:ext cx="6258732" cy="6858001"/>
          </a:xfrm>
          <a:prstGeom prst="rect">
            <a:avLst/>
          </a:prstGeom>
        </p:spPr>
      </p:pic>
      <p:sp>
        <p:nvSpPr>
          <p:cNvPr id="9" name="Title 8">
            <a:extLst>
              <a:ext uri="{FF2B5EF4-FFF2-40B4-BE49-F238E27FC236}">
                <a16:creationId xmlns:a16="http://schemas.microsoft.com/office/drawing/2014/main" id="{50535163-46A9-7748-B4B1-2CCCDB1A63E9}"/>
              </a:ext>
            </a:extLst>
          </p:cNvPr>
          <p:cNvSpPr>
            <a:spLocks noGrp="1"/>
          </p:cNvSpPr>
          <p:nvPr>
            <p:ph type="title"/>
          </p:nvPr>
        </p:nvSpPr>
        <p:spPr>
          <a:xfrm>
            <a:off x="509179" y="588356"/>
            <a:ext cx="5265165" cy="1322972"/>
          </a:xfrm>
          <a:prstGeom prst="rect">
            <a:avLst/>
          </a:prstGeom>
        </p:spPr>
        <p:txBody>
          <a:bodyPr anchor="t"/>
          <a:lstStyle>
            <a:lvl1pPr>
              <a:defRPr sz="3000">
                <a:solidFill>
                  <a:schemeClr val="bg1"/>
                </a:solidFill>
                <a:latin typeface="+mj-lt"/>
                <a:cs typeface="Arial" panose="020B0604020202020204" pitchFamily="34" charset="0"/>
              </a:defRPr>
            </a:lvl1pPr>
          </a:lstStyle>
          <a:p>
            <a:r>
              <a:rPr lang="en-GB"/>
              <a:t>Click to edit Master title style</a:t>
            </a:r>
            <a:endParaRPr lang="en-US" dirty="0"/>
          </a:p>
        </p:txBody>
      </p:sp>
      <p:sp>
        <p:nvSpPr>
          <p:cNvPr id="12" name="Text Placeholder 4">
            <a:extLst>
              <a:ext uri="{FF2B5EF4-FFF2-40B4-BE49-F238E27FC236}">
                <a16:creationId xmlns:a16="http://schemas.microsoft.com/office/drawing/2014/main" id="{C9A982C3-1052-544B-B943-34291F9E9BA1}"/>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77038449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picture containing wooden, indoor, building, floor&#10;&#10;Description automatically generated">
            <a:extLst>
              <a:ext uri="{FF2B5EF4-FFF2-40B4-BE49-F238E27FC236}">
                <a16:creationId xmlns:a16="http://schemas.microsoft.com/office/drawing/2014/main" id="{027F469D-BD18-954A-9A1A-8F1D6A38284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96436" y="0"/>
            <a:ext cx="6100763" cy="6858000"/>
          </a:xfrm>
          <a:prstGeom prst="rect">
            <a:avLst/>
          </a:prstGeom>
        </p:spPr>
      </p:pic>
      <p:sp>
        <p:nvSpPr>
          <p:cNvPr id="7" name="Title 8">
            <a:extLst>
              <a:ext uri="{FF2B5EF4-FFF2-40B4-BE49-F238E27FC236}">
                <a16:creationId xmlns:a16="http://schemas.microsoft.com/office/drawing/2014/main" id="{F7F5BF2A-AC4A-1A42-AAE5-EFA621B57D2A}"/>
              </a:ext>
            </a:extLst>
          </p:cNvPr>
          <p:cNvSpPr>
            <a:spLocks noGrp="1"/>
          </p:cNvSpPr>
          <p:nvPr>
            <p:ph type="title"/>
          </p:nvPr>
        </p:nvSpPr>
        <p:spPr>
          <a:xfrm>
            <a:off x="489255" y="588356"/>
            <a:ext cx="5285089"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GB"/>
              <a:t>Click to edit Master title style</a:t>
            </a:r>
            <a:endParaRPr lang="en-US" dirty="0"/>
          </a:p>
        </p:txBody>
      </p:sp>
      <p:sp>
        <p:nvSpPr>
          <p:cNvPr id="10" name="Text Placeholder 4">
            <a:extLst>
              <a:ext uri="{FF2B5EF4-FFF2-40B4-BE49-F238E27FC236}">
                <a16:creationId xmlns:a16="http://schemas.microsoft.com/office/drawing/2014/main" id="{1F02D92F-5115-844C-A4E9-2F6FDB1AFB5F}"/>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87902059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close up of a device&#10;&#10;Description automatically generated">
            <a:extLst>
              <a:ext uri="{FF2B5EF4-FFF2-40B4-BE49-F238E27FC236}">
                <a16:creationId xmlns:a16="http://schemas.microsoft.com/office/drawing/2014/main" id="{D66EB99F-F155-5343-A51B-12DBD3DF7BF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3" y="1"/>
            <a:ext cx="6101636" cy="6875645"/>
          </a:xfrm>
          <a:prstGeom prst="rect">
            <a:avLst/>
          </a:prstGeom>
        </p:spPr>
      </p:pic>
      <p:sp>
        <p:nvSpPr>
          <p:cNvPr id="7" name="Title 8">
            <a:extLst>
              <a:ext uri="{FF2B5EF4-FFF2-40B4-BE49-F238E27FC236}">
                <a16:creationId xmlns:a16="http://schemas.microsoft.com/office/drawing/2014/main" id="{203B2E81-0B17-C14D-871B-CFD7397D6032}"/>
              </a:ext>
            </a:extLst>
          </p:cNvPr>
          <p:cNvSpPr>
            <a:spLocks noGrp="1"/>
          </p:cNvSpPr>
          <p:nvPr>
            <p:ph type="title"/>
          </p:nvPr>
        </p:nvSpPr>
        <p:spPr>
          <a:xfrm>
            <a:off x="489255" y="588356"/>
            <a:ext cx="5285089"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GB"/>
              <a:t>Click to edit Master title style</a:t>
            </a:r>
            <a:endParaRPr lang="en-US" dirty="0"/>
          </a:p>
        </p:txBody>
      </p:sp>
      <p:sp>
        <p:nvSpPr>
          <p:cNvPr id="11" name="Text Placeholder 4">
            <a:extLst>
              <a:ext uri="{FF2B5EF4-FFF2-40B4-BE49-F238E27FC236}">
                <a16:creationId xmlns:a16="http://schemas.microsoft.com/office/drawing/2014/main" id="{ACABB86B-1F70-C340-B833-D9E64690EDEC}"/>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32825122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8" name="Picture 7" descr="A large brick building with many windows&#10;&#10;Description automatically generated">
            <a:extLst>
              <a:ext uri="{FF2B5EF4-FFF2-40B4-BE49-F238E27FC236}">
                <a16:creationId xmlns:a16="http://schemas.microsoft.com/office/drawing/2014/main" id="{B624EB83-3DEF-5A40-82E3-BA7BE6E83D2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0364" y="-1"/>
            <a:ext cx="6101637" cy="6855115"/>
          </a:xfrm>
          <a:prstGeom prst="rect">
            <a:avLst/>
          </a:prstGeom>
        </p:spPr>
      </p:pic>
      <p:sp>
        <p:nvSpPr>
          <p:cNvPr id="9" name="Title 8">
            <a:extLst>
              <a:ext uri="{FF2B5EF4-FFF2-40B4-BE49-F238E27FC236}">
                <a16:creationId xmlns:a16="http://schemas.microsoft.com/office/drawing/2014/main" id="{42004013-5879-D34C-BAFC-44A0C7C52987}"/>
              </a:ext>
            </a:extLst>
          </p:cNvPr>
          <p:cNvSpPr>
            <a:spLocks noGrp="1"/>
          </p:cNvSpPr>
          <p:nvPr>
            <p:ph type="title"/>
          </p:nvPr>
        </p:nvSpPr>
        <p:spPr>
          <a:xfrm>
            <a:off x="489255" y="588356"/>
            <a:ext cx="5285089"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GB"/>
              <a:t>Click to edit Master title style</a:t>
            </a:r>
            <a:endParaRPr lang="en-US" dirty="0"/>
          </a:p>
        </p:txBody>
      </p:sp>
      <p:sp>
        <p:nvSpPr>
          <p:cNvPr id="10" name="Text Placeholder 4">
            <a:extLst>
              <a:ext uri="{FF2B5EF4-FFF2-40B4-BE49-F238E27FC236}">
                <a16:creationId xmlns:a16="http://schemas.microsoft.com/office/drawing/2014/main" id="{2A5DF2FE-20A3-FD49-A928-C8B687FFB191}"/>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77201960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userDrawn="1"/>
        </p:nvSpPr>
        <p:spPr>
          <a:xfrm>
            <a:off x="0" y="-147667"/>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2" name="Picture 11" descr="An old stone building&#10;&#10;Description automatically generated">
            <a:extLst>
              <a:ext uri="{FF2B5EF4-FFF2-40B4-BE49-F238E27FC236}">
                <a16:creationId xmlns:a16="http://schemas.microsoft.com/office/drawing/2014/main" id="{0467D4D8-EE96-6644-B22D-704124139E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16200000">
            <a:off x="5888569" y="753534"/>
            <a:ext cx="6019798" cy="5350932"/>
          </a:xfrm>
          <a:prstGeom prst="rect">
            <a:avLst/>
          </a:prstGeom>
        </p:spPr>
      </p:pic>
      <p:sp>
        <p:nvSpPr>
          <p:cNvPr id="13" name="Title 8">
            <a:extLst>
              <a:ext uri="{FF2B5EF4-FFF2-40B4-BE49-F238E27FC236}">
                <a16:creationId xmlns:a16="http://schemas.microsoft.com/office/drawing/2014/main" id="{EB285D19-A405-BB4C-B142-722A2913CE59}"/>
              </a:ext>
            </a:extLst>
          </p:cNvPr>
          <p:cNvSpPr>
            <a:spLocks noGrp="1"/>
          </p:cNvSpPr>
          <p:nvPr>
            <p:ph type="title"/>
          </p:nvPr>
        </p:nvSpPr>
        <p:spPr>
          <a:xfrm>
            <a:off x="489255" y="588356"/>
            <a:ext cx="5285089"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GB"/>
              <a:t>Click to edit Master title style</a:t>
            </a:r>
            <a:endParaRPr lang="en-US" dirty="0"/>
          </a:p>
        </p:txBody>
      </p:sp>
      <p:sp>
        <p:nvSpPr>
          <p:cNvPr id="14" name="Text Placeholder 4">
            <a:extLst>
              <a:ext uri="{FF2B5EF4-FFF2-40B4-BE49-F238E27FC236}">
                <a16:creationId xmlns:a16="http://schemas.microsoft.com/office/drawing/2014/main" id="{A1214D66-D55C-D44A-B441-B18BD72691C5}"/>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0673453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2" name="Picture 11" descr="A picture containing building, indoor, wall&#10;&#10;Description automatically generated">
            <a:extLst>
              <a:ext uri="{FF2B5EF4-FFF2-40B4-BE49-F238E27FC236}">
                <a16:creationId xmlns:a16="http://schemas.microsoft.com/office/drawing/2014/main" id="{FCCF841B-1E42-464B-9D7C-BCA3A89AB41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166707" y="358212"/>
            <a:ext cx="5407228" cy="6077514"/>
          </a:xfrm>
          <a:prstGeom prst="rect">
            <a:avLst/>
          </a:prstGeom>
        </p:spPr>
      </p:pic>
      <p:sp>
        <p:nvSpPr>
          <p:cNvPr id="7" name="Title 8">
            <a:extLst>
              <a:ext uri="{FF2B5EF4-FFF2-40B4-BE49-F238E27FC236}">
                <a16:creationId xmlns:a16="http://schemas.microsoft.com/office/drawing/2014/main" id="{BEBC78F8-9C19-E44F-8E6E-30B20C0A5958}"/>
              </a:ext>
            </a:extLst>
          </p:cNvPr>
          <p:cNvSpPr>
            <a:spLocks noGrp="1"/>
          </p:cNvSpPr>
          <p:nvPr>
            <p:ph type="title"/>
          </p:nvPr>
        </p:nvSpPr>
        <p:spPr>
          <a:xfrm>
            <a:off x="489255" y="588356"/>
            <a:ext cx="5285089"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GB"/>
              <a:t>Click to edit Master title style</a:t>
            </a:r>
            <a:endParaRPr lang="en-US" dirty="0"/>
          </a:p>
        </p:txBody>
      </p:sp>
      <p:sp>
        <p:nvSpPr>
          <p:cNvPr id="9" name="Text Placeholder 4">
            <a:extLst>
              <a:ext uri="{FF2B5EF4-FFF2-40B4-BE49-F238E27FC236}">
                <a16:creationId xmlns:a16="http://schemas.microsoft.com/office/drawing/2014/main" id="{AE83AE87-8A18-7C49-B572-8BE1C3E84F8C}"/>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89799471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2" name="Picture 11" descr="A person standing in front of a building&#10;&#10;Description automatically generated">
            <a:extLst>
              <a:ext uri="{FF2B5EF4-FFF2-40B4-BE49-F238E27FC236}">
                <a16:creationId xmlns:a16="http://schemas.microsoft.com/office/drawing/2014/main" id="{42387223-0769-BE44-9811-097FA956694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6001" y="419102"/>
            <a:ext cx="5477935" cy="6019798"/>
          </a:xfrm>
          <a:prstGeom prst="rect">
            <a:avLst/>
          </a:prstGeom>
        </p:spPr>
      </p:pic>
      <p:sp>
        <p:nvSpPr>
          <p:cNvPr id="7" name="Title 8">
            <a:extLst>
              <a:ext uri="{FF2B5EF4-FFF2-40B4-BE49-F238E27FC236}">
                <a16:creationId xmlns:a16="http://schemas.microsoft.com/office/drawing/2014/main" id="{24AED201-B440-AA40-BBED-62B7C0D4050E}"/>
              </a:ext>
            </a:extLst>
          </p:cNvPr>
          <p:cNvSpPr>
            <a:spLocks noGrp="1"/>
          </p:cNvSpPr>
          <p:nvPr>
            <p:ph type="title"/>
          </p:nvPr>
        </p:nvSpPr>
        <p:spPr>
          <a:xfrm>
            <a:off x="489255" y="588356"/>
            <a:ext cx="5285089"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GB"/>
              <a:t>Click to edit Master title style</a:t>
            </a:r>
            <a:endParaRPr lang="en-US" dirty="0"/>
          </a:p>
        </p:txBody>
      </p:sp>
      <p:sp>
        <p:nvSpPr>
          <p:cNvPr id="9" name="Text Placeholder 4">
            <a:extLst>
              <a:ext uri="{FF2B5EF4-FFF2-40B4-BE49-F238E27FC236}">
                <a16:creationId xmlns:a16="http://schemas.microsoft.com/office/drawing/2014/main" id="{333A7848-7DA9-D245-808E-38FA212DEB0C}"/>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12718601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slide – White option 4">
    <p:spTree>
      <p:nvGrpSpPr>
        <p:cNvPr id="1" name=""/>
        <p:cNvGrpSpPr/>
        <p:nvPr/>
      </p:nvGrpSpPr>
      <p:grpSpPr>
        <a:xfrm>
          <a:off x="0" y="0"/>
          <a:ext cx="0" cy="0"/>
          <a:chOff x="0" y="0"/>
          <a:chExt cx="0" cy="0"/>
        </a:xfrm>
      </p:grpSpPr>
      <p:sp>
        <p:nvSpPr>
          <p:cNvPr id="5" name="Rectangle 4"/>
          <p:cNvSpPr/>
          <p:nvPr/>
        </p:nvSpPr>
        <p:spPr>
          <a:xfrm>
            <a:off x="0" y="159026"/>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4" name="Picture 13" descr="A sign on the side of a building&#10;&#10;Description automatically generated">
            <a:extLst>
              <a:ext uri="{FF2B5EF4-FFF2-40B4-BE49-F238E27FC236}">
                <a16:creationId xmlns:a16="http://schemas.microsoft.com/office/drawing/2014/main" id="{7656571C-9B67-0742-8350-6E56403548B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5999" y="419100"/>
            <a:ext cx="5477936" cy="6019797"/>
          </a:xfrm>
          <a:prstGeom prst="rect">
            <a:avLst/>
          </a:prstGeom>
        </p:spPr>
      </p:pic>
      <p:sp>
        <p:nvSpPr>
          <p:cNvPr id="7" name="Title 8">
            <a:extLst>
              <a:ext uri="{FF2B5EF4-FFF2-40B4-BE49-F238E27FC236}">
                <a16:creationId xmlns:a16="http://schemas.microsoft.com/office/drawing/2014/main" id="{79388964-420B-BF4D-8DBF-CAFF1C3B6D02}"/>
              </a:ext>
            </a:extLst>
          </p:cNvPr>
          <p:cNvSpPr>
            <a:spLocks noGrp="1"/>
          </p:cNvSpPr>
          <p:nvPr>
            <p:ph type="title"/>
          </p:nvPr>
        </p:nvSpPr>
        <p:spPr>
          <a:xfrm>
            <a:off x="489255" y="588356"/>
            <a:ext cx="5285089"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GB"/>
              <a:t>Click to edit Master title style</a:t>
            </a:r>
            <a:endParaRPr lang="en-US" dirty="0"/>
          </a:p>
        </p:txBody>
      </p:sp>
      <p:sp>
        <p:nvSpPr>
          <p:cNvPr id="9" name="Text Placeholder 4">
            <a:extLst>
              <a:ext uri="{FF2B5EF4-FFF2-40B4-BE49-F238E27FC236}">
                <a16:creationId xmlns:a16="http://schemas.microsoft.com/office/drawing/2014/main" id="{7B539C16-E252-7E4A-9ABE-B5367A682FD7}"/>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426091357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Title slide – White option 4">
    <p:spTree>
      <p:nvGrpSpPr>
        <p:cNvPr id="1" name=""/>
        <p:cNvGrpSpPr/>
        <p:nvPr/>
      </p:nvGrpSpPr>
      <p:grpSpPr>
        <a:xfrm>
          <a:off x="0" y="0"/>
          <a:ext cx="0" cy="0"/>
          <a:chOff x="0" y="0"/>
          <a:chExt cx="0" cy="0"/>
        </a:xfrm>
      </p:grpSpPr>
      <p:sp>
        <p:nvSpPr>
          <p:cNvPr id="5" name="Rectangle 4"/>
          <p:cNvSpPr/>
          <p:nvPr userDrawn="1"/>
        </p:nvSpPr>
        <p:spPr>
          <a:xfrm>
            <a:off x="0" y="159026"/>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7085503F-3ACD-544D-A1FE-7E9AA2FB19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095998" y="419100"/>
            <a:ext cx="5477937" cy="6019797"/>
          </a:xfrm>
          <a:prstGeom prst="rect">
            <a:avLst/>
          </a:prstGeom>
        </p:spPr>
      </p:pic>
      <p:sp>
        <p:nvSpPr>
          <p:cNvPr id="7" name="Title 8">
            <a:extLst>
              <a:ext uri="{FF2B5EF4-FFF2-40B4-BE49-F238E27FC236}">
                <a16:creationId xmlns:a16="http://schemas.microsoft.com/office/drawing/2014/main" id="{977CE053-748F-F94F-9BDB-26FA721980F0}"/>
              </a:ext>
            </a:extLst>
          </p:cNvPr>
          <p:cNvSpPr>
            <a:spLocks noGrp="1"/>
          </p:cNvSpPr>
          <p:nvPr>
            <p:ph type="title"/>
          </p:nvPr>
        </p:nvSpPr>
        <p:spPr>
          <a:xfrm>
            <a:off x="489255" y="588356"/>
            <a:ext cx="5285089"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GB"/>
              <a:t>Click to edit Master title style</a:t>
            </a:r>
            <a:endParaRPr lang="en-US" dirty="0"/>
          </a:p>
        </p:txBody>
      </p:sp>
      <p:sp>
        <p:nvSpPr>
          <p:cNvPr id="12" name="Text Placeholder 4">
            <a:extLst>
              <a:ext uri="{FF2B5EF4-FFF2-40B4-BE49-F238E27FC236}">
                <a16:creationId xmlns:a16="http://schemas.microsoft.com/office/drawing/2014/main" id="{0E3B84B9-155B-1140-B4BB-62BBD0E79340}"/>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4863242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4" name="Picture 1" descr="NDARCAUST_header RGB.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484314"/>
            <a:ext cx="12215284"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3456000" y="1728001"/>
            <a:ext cx="7584016" cy="576411"/>
          </a:xfrm>
          <a:prstGeom prst="rect">
            <a:avLst/>
          </a:prstGeom>
        </p:spPr>
        <p:txBody>
          <a:bodyPr/>
          <a:lstStyle>
            <a:lvl1pPr>
              <a:buNone/>
              <a:defRPr baseline="0">
                <a:latin typeface="Microsoft Sans Serif" pitchFamily="34" charset="0"/>
                <a:cs typeface="Microsoft Sans Serif" pitchFamily="34" charset="0"/>
              </a:defRPr>
            </a:lvl1pPr>
          </a:lstStyle>
          <a:p>
            <a:pPr lvl="0"/>
            <a:r>
              <a:rPr lang="en-US"/>
              <a:t>Click to edit Master text styles</a:t>
            </a:r>
          </a:p>
        </p:txBody>
      </p:sp>
      <p:sp>
        <p:nvSpPr>
          <p:cNvPr id="7" name="Text Placeholder 6"/>
          <p:cNvSpPr>
            <a:spLocks noGrp="1"/>
          </p:cNvSpPr>
          <p:nvPr>
            <p:ph type="body" sz="quarter" idx="11"/>
          </p:nvPr>
        </p:nvSpPr>
        <p:spPr>
          <a:xfrm>
            <a:off x="3456000" y="2286000"/>
            <a:ext cx="7586133" cy="431800"/>
          </a:xfrm>
          <a:prstGeom prst="rect">
            <a:avLst/>
          </a:prstGeom>
        </p:spPr>
        <p:txBody>
          <a:bodyPr/>
          <a:lstStyle>
            <a:lvl1pPr>
              <a:buNone/>
              <a:defRPr sz="2000">
                <a:latin typeface="Microsoft Sans Serif" pitchFamily="34" charset="0"/>
                <a:cs typeface="Microsoft Sans Serif" pitchFamily="34" charset="0"/>
              </a:defRPr>
            </a:lvl1pPr>
          </a:lstStyle>
          <a:p>
            <a:pPr lvl="0"/>
            <a:r>
              <a:rPr lang="en-US"/>
              <a:t>Click to edit Master text styles</a:t>
            </a:r>
          </a:p>
        </p:txBody>
      </p:sp>
    </p:spTree>
    <p:extLst>
      <p:ext uri="{BB962C8B-B14F-4D97-AF65-F5344CB8AC3E}">
        <p14:creationId xmlns:p14="http://schemas.microsoft.com/office/powerpoint/2010/main" val="17700472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Title slide – White option 4">
    <p:spTree>
      <p:nvGrpSpPr>
        <p:cNvPr id="1" name=""/>
        <p:cNvGrpSpPr/>
        <p:nvPr/>
      </p:nvGrpSpPr>
      <p:grpSpPr>
        <a:xfrm>
          <a:off x="0" y="0"/>
          <a:ext cx="0" cy="0"/>
          <a:chOff x="0" y="0"/>
          <a:chExt cx="0" cy="0"/>
        </a:xfrm>
      </p:grpSpPr>
      <p:sp>
        <p:nvSpPr>
          <p:cNvPr id="5" name="Rectangle 4"/>
          <p:cNvSpPr/>
          <p:nvPr/>
        </p:nvSpPr>
        <p:spPr>
          <a:xfrm>
            <a:off x="0" y="159026"/>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pic>
        <p:nvPicPr>
          <p:cNvPr id="12" name="Picture 11" descr="A view of a city&#10;&#10;Description automatically generated">
            <a:extLst>
              <a:ext uri="{FF2B5EF4-FFF2-40B4-BE49-F238E27FC236}">
                <a16:creationId xmlns:a16="http://schemas.microsoft.com/office/drawing/2014/main" id="{61256C31-9270-B24B-8AE2-00346517F25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2285"/>
          <a:stretch/>
        </p:blipFill>
        <p:spPr>
          <a:xfrm>
            <a:off x="5956664" y="419100"/>
            <a:ext cx="5714608" cy="6279875"/>
          </a:xfrm>
          <a:prstGeom prst="rect">
            <a:avLst/>
          </a:prstGeom>
        </p:spPr>
      </p:pic>
      <p:sp>
        <p:nvSpPr>
          <p:cNvPr id="7" name="Title 8">
            <a:extLst>
              <a:ext uri="{FF2B5EF4-FFF2-40B4-BE49-F238E27FC236}">
                <a16:creationId xmlns:a16="http://schemas.microsoft.com/office/drawing/2014/main" id="{64D4D538-7063-694D-BA0B-31A19B1A6FFC}"/>
              </a:ext>
            </a:extLst>
          </p:cNvPr>
          <p:cNvSpPr>
            <a:spLocks noGrp="1"/>
          </p:cNvSpPr>
          <p:nvPr>
            <p:ph type="title"/>
          </p:nvPr>
        </p:nvSpPr>
        <p:spPr>
          <a:xfrm>
            <a:off x="489255" y="588356"/>
            <a:ext cx="5285089"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GB"/>
              <a:t>Click to edit Master title style</a:t>
            </a:r>
            <a:endParaRPr lang="en-US" dirty="0"/>
          </a:p>
        </p:txBody>
      </p:sp>
      <p:sp>
        <p:nvSpPr>
          <p:cNvPr id="9" name="Text Placeholder 4">
            <a:extLst>
              <a:ext uri="{FF2B5EF4-FFF2-40B4-BE49-F238E27FC236}">
                <a16:creationId xmlns:a16="http://schemas.microsoft.com/office/drawing/2014/main" id="{87BBF45E-241A-8C4F-B98D-2EDF716EC7E7}"/>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79430796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6117168" y="418356"/>
            <a:ext cx="5533811" cy="6017555"/>
          </a:xfrm>
          <a:prstGeom prst="rect">
            <a:avLst/>
          </a:prstGeom>
          <a:solidFill>
            <a:schemeClr val="bg1">
              <a:lumMod val="85000"/>
            </a:schemeClr>
          </a:solidFill>
          <a:ln>
            <a:noFill/>
          </a:ln>
        </p:spPr>
        <p:txBody>
          <a:bodyPr anchor="ctr" anchorCtr="0"/>
          <a:lstStyle>
            <a:lvl1pPr marL="0" indent="0" algn="ctr">
              <a:buNone/>
              <a:defRPr/>
            </a:lvl1pPr>
          </a:lstStyle>
          <a:p>
            <a:pPr lvl="0"/>
            <a:r>
              <a:rPr lang="en-GB" noProof="0"/>
              <a:t>Click icon to add picture</a:t>
            </a:r>
            <a:endParaRPr lang="en-US" noProof="0" dirty="0"/>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sp>
        <p:nvSpPr>
          <p:cNvPr id="7" name="Title 8">
            <a:extLst>
              <a:ext uri="{FF2B5EF4-FFF2-40B4-BE49-F238E27FC236}">
                <a16:creationId xmlns:a16="http://schemas.microsoft.com/office/drawing/2014/main" id="{610FA0CD-08FB-2E45-8180-D86BDB467B08}"/>
              </a:ext>
            </a:extLst>
          </p:cNvPr>
          <p:cNvSpPr>
            <a:spLocks noGrp="1"/>
          </p:cNvSpPr>
          <p:nvPr>
            <p:ph type="title"/>
          </p:nvPr>
        </p:nvSpPr>
        <p:spPr>
          <a:xfrm>
            <a:off x="489255" y="588356"/>
            <a:ext cx="5285089"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GB"/>
              <a:t>Click to edit Master title style</a:t>
            </a:r>
            <a:endParaRPr lang="en-US" dirty="0"/>
          </a:p>
        </p:txBody>
      </p:sp>
      <p:sp>
        <p:nvSpPr>
          <p:cNvPr id="11" name="Text Placeholder 4">
            <a:extLst>
              <a:ext uri="{FF2B5EF4-FFF2-40B4-BE49-F238E27FC236}">
                <a16:creationId xmlns:a16="http://schemas.microsoft.com/office/drawing/2014/main" id="{8E33F84B-9A42-504F-9E05-1436C79D277E}"/>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69228431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8717" y="5145627"/>
            <a:ext cx="2499360" cy="874776"/>
          </a:xfrm>
          <a:prstGeom prst="rect">
            <a:avLst/>
          </a:prstGeom>
        </p:spPr>
      </p:pic>
      <p:sp>
        <p:nvSpPr>
          <p:cNvPr id="6" name="Title 8">
            <a:extLst>
              <a:ext uri="{FF2B5EF4-FFF2-40B4-BE49-F238E27FC236}">
                <a16:creationId xmlns:a16="http://schemas.microsoft.com/office/drawing/2014/main" id="{63F1E73F-993F-2743-A4D6-C74AC29EA7CE}"/>
              </a:ext>
            </a:extLst>
          </p:cNvPr>
          <p:cNvSpPr>
            <a:spLocks noGrp="1"/>
          </p:cNvSpPr>
          <p:nvPr>
            <p:ph type="title"/>
          </p:nvPr>
        </p:nvSpPr>
        <p:spPr>
          <a:xfrm>
            <a:off x="489255" y="588356"/>
            <a:ext cx="5285089" cy="1322972"/>
          </a:xfrm>
          <a:prstGeom prst="rect">
            <a:avLst/>
          </a:prstGeom>
        </p:spPr>
        <p:txBody>
          <a:bodyPr anchor="t"/>
          <a:lstStyle>
            <a:lvl1pPr>
              <a:defRPr sz="3000">
                <a:solidFill>
                  <a:srgbClr val="E64626"/>
                </a:solidFill>
                <a:latin typeface="+mj-lt"/>
                <a:cs typeface="Arial" panose="020B0604020202020204" pitchFamily="34" charset="0"/>
              </a:defRPr>
            </a:lvl1pPr>
          </a:lstStyle>
          <a:p>
            <a:r>
              <a:rPr lang="en-GB"/>
              <a:t>Click to edit Master title style</a:t>
            </a:r>
            <a:endParaRPr lang="en-US" dirty="0"/>
          </a:p>
        </p:txBody>
      </p:sp>
      <p:sp>
        <p:nvSpPr>
          <p:cNvPr id="8" name="Text Placeholder 4">
            <a:extLst>
              <a:ext uri="{FF2B5EF4-FFF2-40B4-BE49-F238E27FC236}">
                <a16:creationId xmlns:a16="http://schemas.microsoft.com/office/drawing/2014/main" id="{F50306BA-4DCA-6643-9EAE-3C143CE3849A}"/>
              </a:ext>
            </a:extLst>
          </p:cNvPr>
          <p:cNvSpPr>
            <a:spLocks noGrp="1"/>
          </p:cNvSpPr>
          <p:nvPr>
            <p:ph type="body" sz="quarter" idx="11"/>
          </p:nvPr>
        </p:nvSpPr>
        <p:spPr>
          <a:xfrm>
            <a:off x="489255" y="1963248"/>
            <a:ext cx="5285089" cy="3023356"/>
          </a:xfrm>
          <a:prstGeom prst="rect">
            <a:avLst/>
          </a:prstGeom>
        </p:spPr>
        <p:txBody>
          <a:bodyPr>
            <a:noAutofit/>
          </a:bodyPr>
          <a:lstStyle>
            <a:lvl1pPr marL="0" indent="0">
              <a:lnSpc>
                <a:spcPct val="90000"/>
              </a:lnSpc>
              <a:buNone/>
              <a:defRPr sz="2400"/>
            </a:lvl1pPr>
            <a:lvl2pPr marL="342900" indent="0">
              <a:buNone/>
              <a:defRPr sz="2400"/>
            </a:lvl2pPr>
            <a:lvl3pPr marL="685800" indent="0">
              <a:buNone/>
              <a:defRPr sz="2400"/>
            </a:lvl3pPr>
            <a:lvl4pPr marL="1028700" indent="0">
              <a:buNone/>
              <a:defRPr/>
            </a:lvl4pPr>
            <a:lvl5pPr marL="13716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27447519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478367" y="501652"/>
            <a:ext cx="11235267" cy="647183"/>
          </a:xfrm>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p:nvPr>
        </p:nvSpPr>
        <p:spPr>
          <a:xfrm>
            <a:off x="478368" y="1358903"/>
            <a:ext cx="11235265" cy="4767263"/>
          </a:xfrm>
        </p:spPr>
        <p:txBody>
          <a:bodyPr>
            <a:noAutofit/>
          </a:bodyPr>
          <a:lstStyle>
            <a:lvl1pPr fontAlgn="auto">
              <a:spcAft>
                <a:spcPts val="450"/>
              </a:spcAft>
              <a:buFont typeface="Lucida Grande"/>
              <a:buChar char="–"/>
              <a:defRPr sz="2400" b="0"/>
            </a:lvl1pPr>
          </a:lstStyle>
          <a:p>
            <a:pPr lvl="0" fontAlgn="auto">
              <a:spcAft>
                <a:spcPts val="0"/>
              </a:spcAft>
              <a:defRPr/>
            </a:pPr>
            <a:r>
              <a:rPr lang="en-GB" b="1">
                <a:ea typeface="+mn-ea"/>
              </a:rPr>
              <a:t>Click to edit Master text styles</a:t>
            </a:r>
          </a:p>
          <a:p>
            <a:pPr lvl="1" fontAlgn="auto">
              <a:spcAft>
                <a:spcPts val="0"/>
              </a:spcAft>
              <a:defRPr/>
            </a:pPr>
            <a:r>
              <a:rPr lang="en-GB" b="1">
                <a:ea typeface="+mn-ea"/>
              </a:rPr>
              <a:t>Second level</a:t>
            </a:r>
          </a:p>
          <a:p>
            <a:pPr lvl="2" fontAlgn="auto">
              <a:spcAft>
                <a:spcPts val="0"/>
              </a:spcAft>
              <a:defRPr/>
            </a:pPr>
            <a:r>
              <a:rPr lang="en-GB" b="1">
                <a:ea typeface="+mn-ea"/>
              </a:rPr>
              <a:t>Third level</a:t>
            </a:r>
          </a:p>
          <a:p>
            <a:pPr lvl="3" fontAlgn="auto">
              <a:spcAft>
                <a:spcPts val="0"/>
              </a:spcAft>
              <a:defRPr/>
            </a:pPr>
            <a:r>
              <a:rPr lang="en-GB" b="1">
                <a:ea typeface="+mn-ea"/>
              </a:rPr>
              <a:t>Fourth level</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1681499367"/>
              </p:ext>
            </p:extLst>
          </p:nvPr>
        </p:nvGraphicFramePr>
        <p:xfrm>
          <a:off x="478365" y="3326480"/>
          <a:ext cx="11235264" cy="2799685"/>
        </p:xfrm>
        <a:graphic>
          <a:graphicData uri="http://schemas.openxmlformats.org/drawingml/2006/table">
            <a:tbl>
              <a:tblPr firstRow="1" bandRow="1">
                <a:tableStyleId>{0660B408-B3CF-4A94-85FC-2B1E0A45F4A2}</a:tableStyleId>
              </a:tblPr>
              <a:tblGrid>
                <a:gridCol w="3745088">
                  <a:extLst>
                    <a:ext uri="{9D8B030D-6E8A-4147-A177-3AD203B41FA5}">
                      <a16:colId xmlns:a16="http://schemas.microsoft.com/office/drawing/2014/main" val="20000"/>
                    </a:ext>
                  </a:extLst>
                </a:gridCol>
                <a:gridCol w="3745088">
                  <a:extLst>
                    <a:ext uri="{9D8B030D-6E8A-4147-A177-3AD203B41FA5}">
                      <a16:colId xmlns:a16="http://schemas.microsoft.com/office/drawing/2014/main" val="20001"/>
                    </a:ext>
                  </a:extLst>
                </a:gridCol>
                <a:gridCol w="3745088">
                  <a:extLst>
                    <a:ext uri="{9D8B030D-6E8A-4147-A177-3AD203B41FA5}">
                      <a16:colId xmlns:a16="http://schemas.microsoft.com/office/drawing/2014/main" val="20002"/>
                    </a:ext>
                  </a:extLst>
                </a:gridCol>
              </a:tblGrid>
              <a:tr h="559937">
                <a:tc>
                  <a:txBody>
                    <a:bodyPr/>
                    <a:lstStyle/>
                    <a:p>
                      <a:r>
                        <a:rPr lang="en-US" sz="2400" dirty="0">
                          <a:latin typeface="Tw Cen MT"/>
                          <a:cs typeface="Tw Cen MT"/>
                        </a:rPr>
                        <a:t>Heading</a:t>
                      </a:r>
                      <a:r>
                        <a:rPr lang="en-US" sz="2400" baseline="0" dirty="0">
                          <a:latin typeface="Tw Cen MT"/>
                          <a:cs typeface="Tw Cen MT"/>
                        </a:rPr>
                        <a:t> 1</a:t>
                      </a:r>
                      <a:endParaRPr lang="en-US" sz="2400" dirty="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2</a:t>
                      </a:r>
                      <a:endParaRPr lang="en-US" sz="2400" dirty="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Heading</a:t>
                      </a:r>
                      <a:r>
                        <a:rPr lang="en-US" sz="2400" baseline="0" dirty="0">
                          <a:latin typeface="Tw Cen MT"/>
                          <a:cs typeface="Tw Cen MT"/>
                        </a:rPr>
                        <a:t> 3</a:t>
                      </a:r>
                      <a:endParaRPr lang="en-US" sz="2400" dirty="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59937">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2400" dirty="0">
                          <a:latin typeface="Tw Cen MT"/>
                          <a:cs typeface="Tw Cen MT"/>
                        </a:rPr>
                        <a:t>Body</a:t>
                      </a:r>
                      <a:r>
                        <a:rPr lang="en-US" sz="2400" baseline="0" dirty="0">
                          <a:latin typeface="Tw Cen MT"/>
                          <a:cs typeface="Tw Cen MT"/>
                        </a:rPr>
                        <a:t> copy</a:t>
                      </a:r>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559937">
                <a:tc>
                  <a:txBody>
                    <a:bodyPr/>
                    <a:lstStyle/>
                    <a:p>
                      <a:r>
                        <a:rPr lang="en-US" sz="2400" dirty="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559937">
                <a:tc>
                  <a:txBody>
                    <a:bodyPr/>
                    <a:lstStyle/>
                    <a:p>
                      <a:r>
                        <a:rPr lang="en-US" sz="2400" dirty="0">
                          <a:latin typeface="Tw Cen MT"/>
                          <a:cs typeface="Tw Cen MT"/>
                        </a:rPr>
                        <a:t>xxx</a:t>
                      </a: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559937">
                <a:tc>
                  <a:txBody>
                    <a:bodyPr/>
                    <a:lstStyle/>
                    <a:p>
                      <a:r>
                        <a:rPr lang="en-US" sz="2400" dirty="0">
                          <a:latin typeface="Tw Cen MT"/>
                          <a:cs typeface="Tw Cen MT"/>
                        </a:rPr>
                        <a:t>xxx</a:t>
                      </a:r>
                    </a:p>
                  </a:txBody>
                  <a:tcPr>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tcPr>
                </a:tc>
                <a:tc>
                  <a:txBody>
                    <a:bodyPr/>
                    <a:lstStyle/>
                    <a:p>
                      <a:endParaRPr lang="en-US" sz="2400" dirty="0">
                        <a:latin typeface="Tw Cen MT"/>
                        <a:cs typeface="Tw Cen MT"/>
                      </a:endParaRPr>
                    </a:p>
                  </a:txBody>
                  <a:tcPr>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9958271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369" y="1358903"/>
            <a:ext cx="11104033" cy="4767263"/>
          </a:xfrm>
          <a:prstGeom prst="rect">
            <a:avLst/>
          </a:prstGeom>
        </p:spPr>
        <p:txBody>
          <a:bodyPr/>
          <a:lstStyle>
            <a:lvl1pPr>
              <a:lnSpc>
                <a:spcPct val="90000"/>
              </a:lnSpc>
              <a:defRPr/>
            </a:lvl1pPr>
            <a:lvl2pPr marL="557213" indent="-214313">
              <a:lnSpc>
                <a:spcPct val="90000"/>
              </a:lnSpc>
              <a:buFont typeface="Lucida Grande"/>
              <a:buChar char="–"/>
              <a:defRPr sz="2400"/>
            </a:lvl2pPr>
            <a:lvl3pPr>
              <a:lnSpc>
                <a:spcPct val="90000"/>
              </a:lnSpc>
              <a:defRPr sz="2400"/>
            </a:lvl3pPr>
          </a:lstStyle>
          <a:p>
            <a:pPr lvl="0"/>
            <a:r>
              <a:rPr lang="en-GB"/>
              <a:t>Click to edit Master text styles</a:t>
            </a:r>
          </a:p>
          <a:p>
            <a:pPr lvl="1"/>
            <a:r>
              <a:rPr lang="en-GB"/>
              <a:t>Second level</a:t>
            </a:r>
          </a:p>
          <a:p>
            <a:pPr lvl="2"/>
            <a:r>
              <a:rPr lang="en-GB"/>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478367" y="501652"/>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364000368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478367" y="501652"/>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478367" y="1359926"/>
            <a:ext cx="53848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6328833" y="1359926"/>
            <a:ext cx="53848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06823576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78367" y="1360488"/>
            <a:ext cx="5384800" cy="4525400"/>
          </a:xfrm>
          <a:prstGeom prst="rect">
            <a:avLst/>
          </a:prstGeom>
        </p:spPr>
        <p:txBody>
          <a:bodyPr/>
          <a:lstStyle>
            <a:lvl1pPr marL="0" indent="0">
              <a:buNone/>
              <a:defRPr/>
            </a:lvl1pPr>
          </a:lstStyle>
          <a:p>
            <a:pPr lvl="0"/>
            <a:r>
              <a:rPr lang="en-GB" noProof="0"/>
              <a:t>Click icon to add picture</a:t>
            </a:r>
            <a:endParaRPr lang="en-US" noProof="0" dirty="0"/>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480001" y="5939717"/>
            <a:ext cx="11102401" cy="416632"/>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478367" y="501652"/>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6328833" y="1359926"/>
            <a:ext cx="53848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8542997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78367" y="1360490"/>
            <a:ext cx="5384800" cy="4525399"/>
          </a:xfrm>
          <a:prstGeom prst="rect">
            <a:avLst/>
          </a:prstGeom>
        </p:spPr>
        <p:txBody>
          <a:bodyPr/>
          <a:lstStyle>
            <a:lvl1pPr marL="0" indent="0">
              <a:buNone/>
              <a:defRPr/>
            </a:lvl1pPr>
          </a:lstStyle>
          <a:p>
            <a:pPr lvl="0"/>
            <a:r>
              <a:rPr lang="en-GB" noProof="0"/>
              <a:t>Click icon to add table</a:t>
            </a:r>
            <a:endParaRPr lang="en-US" noProof="0" dirty="0"/>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478367" y="501652"/>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480001" y="5939717"/>
            <a:ext cx="11102401" cy="416632"/>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6328833" y="1359926"/>
            <a:ext cx="5384800" cy="4525963"/>
          </a:xfrm>
          <a:prstGeom prst="rect">
            <a:avLst/>
          </a:prstGeom>
        </p:spPr>
        <p:txBody>
          <a:bodyPr>
            <a:normAutofit/>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34461352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78367" y="1360490"/>
            <a:ext cx="5384800" cy="452539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GB"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478367" y="501652"/>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480001" y="5939717"/>
            <a:ext cx="11102401" cy="416632"/>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6328833" y="1359926"/>
            <a:ext cx="5384800" cy="4525963"/>
          </a:xfrm>
          <a:prstGeom prst="rect">
            <a:avLst/>
          </a:prstGeom>
        </p:spPr>
        <p:txBody>
          <a:bodyPr/>
          <a:lstStyle>
            <a:lvl1pPr>
              <a:defRPr sz="2400"/>
            </a:lvl1pPr>
            <a:lvl2pPr>
              <a:defRPr sz="2400"/>
            </a:lvl2pPr>
            <a:lvl3pPr>
              <a:defRPr sz="2400"/>
            </a:lvl3pPr>
            <a:lvl4pPr>
              <a:defRPr sz="1500"/>
            </a:lvl4pPr>
            <a:lvl5pPr>
              <a:defRPr sz="150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96491264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478365" y="1358903"/>
            <a:ext cx="11235267" cy="4767263"/>
          </a:xfrm>
          <a:prstGeom prst="rect">
            <a:avLst/>
          </a:prstGeom>
        </p:spPr>
        <p:txBody>
          <a:bodyPr anchor="ctr" anchorCtr="1"/>
          <a:lstStyle>
            <a:lvl1pPr marL="0" indent="0" algn="ctr">
              <a:buNone/>
              <a:defRPr baseline="0"/>
            </a:lvl1pPr>
          </a:lstStyle>
          <a:p>
            <a:pPr lvl="0"/>
            <a:r>
              <a:rPr lang="en-GB"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478367" y="501652"/>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2117590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3" name="Picture 1" descr="MEDAUST_footer RGB.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19814"/>
            <a:ext cx="121920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1"/>
          <p:cNvSpPr>
            <a:spLocks noGrp="1"/>
          </p:cNvSpPr>
          <p:nvPr>
            <p:ph type="title"/>
          </p:nvPr>
        </p:nvSpPr>
        <p:spPr>
          <a:xfrm>
            <a:off x="609600" y="475200"/>
            <a:ext cx="10972800" cy="793560"/>
          </a:xfrm>
          <a:prstGeom prst="rect">
            <a:avLst/>
          </a:prstGeom>
        </p:spPr>
        <p:txBody>
          <a:bodyPr/>
          <a:lstStyle>
            <a:lvl1pPr algn="l">
              <a:defRPr sz="3000">
                <a:latin typeface="Microsoft Sans Serif" pitchFamily="34" charset="0"/>
                <a:cs typeface="Microsoft Sans Serif"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489226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478367" y="501652"/>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37681077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05367" y="5905502"/>
            <a:ext cx="2048933"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1"/>
          </p:nvPr>
        </p:nvSpPr>
        <p:spPr>
          <a:xfrm>
            <a:off x="478367" y="1173219"/>
            <a:ext cx="11235267" cy="647183"/>
          </a:xfrm>
          <a:prstGeom prst="rect">
            <a:avLst/>
          </a:prstGeom>
          <a:noFill/>
        </p:spPr>
        <p:txBody>
          <a:bodyPr/>
          <a:lstStyle>
            <a:lvl1pPr marL="0" indent="0">
              <a:lnSpc>
                <a:spcPct val="90000"/>
              </a:lnSpc>
              <a:buNone/>
              <a:defRPr sz="24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GB"/>
              <a:t>Click to edit Master text styles</a:t>
            </a:r>
          </a:p>
        </p:txBody>
      </p:sp>
      <p:sp>
        <p:nvSpPr>
          <p:cNvPr id="7" name="Picture Placeholder 13"/>
          <p:cNvSpPr>
            <a:spLocks noGrp="1"/>
          </p:cNvSpPr>
          <p:nvPr>
            <p:ph type="pic" sz="quarter" idx="12"/>
          </p:nvPr>
        </p:nvSpPr>
        <p:spPr>
          <a:xfrm>
            <a:off x="478367" y="1820401"/>
            <a:ext cx="11235267" cy="4535949"/>
          </a:xfrm>
          <a:prstGeom prst="rect">
            <a:avLst/>
          </a:prstGeom>
          <a:solidFill>
            <a:srgbClr val="D9D9D9"/>
          </a:solidFill>
        </p:spPr>
        <p:txBody>
          <a:bodyPr anchor="ctr" anchorCtr="0"/>
          <a:lstStyle>
            <a:lvl1pPr marL="0" indent="0" algn="ctr">
              <a:buNone/>
              <a:defRPr/>
            </a:lvl1pPr>
          </a:lstStyle>
          <a:p>
            <a:pPr lvl="0"/>
            <a:r>
              <a:rPr lang="en-GB"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478367" y="501652"/>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41197012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12192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509179" y="1617083"/>
            <a:ext cx="11209579" cy="708607"/>
          </a:xfrm>
        </p:spPr>
        <p:txBody>
          <a:bodyPr anchor="t"/>
          <a:lstStyle>
            <a:lvl1pPr algn="l">
              <a:defRPr sz="30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510355" y="2469570"/>
            <a:ext cx="11208403"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4401" y="5540400"/>
            <a:ext cx="2020316" cy="520700"/>
          </a:xfrm>
          <a:prstGeom prst="rect">
            <a:avLst/>
          </a:prstGeom>
        </p:spPr>
      </p:pic>
    </p:spTree>
    <p:extLst>
      <p:ext uri="{BB962C8B-B14F-4D97-AF65-F5344CB8AC3E}">
        <p14:creationId xmlns:p14="http://schemas.microsoft.com/office/powerpoint/2010/main" val="176409890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12192000" cy="68580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509179" y="1617083"/>
            <a:ext cx="11209579" cy="708607"/>
          </a:xfrm>
        </p:spPr>
        <p:txBody>
          <a:bodyPr anchor="t"/>
          <a:lstStyle>
            <a:lvl1pPr algn="l">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4360" y="5540401"/>
            <a:ext cx="2082485" cy="549253"/>
          </a:xfrm>
          <a:prstGeom prst="rect">
            <a:avLst/>
          </a:prstGeom>
        </p:spPr>
      </p:pic>
    </p:spTree>
    <p:extLst>
      <p:ext uri="{BB962C8B-B14F-4D97-AF65-F5344CB8AC3E}">
        <p14:creationId xmlns:p14="http://schemas.microsoft.com/office/powerpoint/2010/main" val="154528953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12192000" cy="68580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509179" y="1617083"/>
            <a:ext cx="11209579" cy="708607"/>
          </a:xfrm>
        </p:spPr>
        <p:txBody>
          <a:bodyPr anchor="t"/>
          <a:lstStyle>
            <a:lvl1pPr algn="l">
              <a:defRPr sz="30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510355" y="2469570"/>
            <a:ext cx="11208403" cy="708607"/>
          </a:xfrm>
        </p:spPr>
        <p:txBody>
          <a:bodyPr lIns="0" tIns="0" rIns="0" bIns="0"/>
          <a:lstStyle>
            <a:lvl1pPr marL="0" indent="0" algn="l">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4401" y="5540400"/>
            <a:ext cx="2020316" cy="520700"/>
          </a:xfrm>
          <a:prstGeom prst="rect">
            <a:avLst/>
          </a:prstGeom>
        </p:spPr>
      </p:pic>
    </p:spTree>
    <p:extLst>
      <p:ext uri="{BB962C8B-B14F-4D97-AF65-F5344CB8AC3E}">
        <p14:creationId xmlns:p14="http://schemas.microsoft.com/office/powerpoint/2010/main" val="4272360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1" descr="NDARCAUST_header RGB.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3068639"/>
            <a:ext cx="12215284"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4"/>
          <p:cNvSpPr>
            <a:spLocks noGrp="1"/>
          </p:cNvSpPr>
          <p:nvPr>
            <p:ph type="body" sz="quarter" idx="10"/>
          </p:nvPr>
        </p:nvSpPr>
        <p:spPr>
          <a:xfrm>
            <a:off x="3456000" y="3312177"/>
            <a:ext cx="7584016" cy="576411"/>
          </a:xfrm>
          <a:prstGeom prst="rect">
            <a:avLst/>
          </a:prstGeom>
        </p:spPr>
        <p:txBody>
          <a:bodyPr/>
          <a:lstStyle>
            <a:lvl1pPr>
              <a:buNone/>
              <a:defRPr baseline="0">
                <a:latin typeface="Microsoft Sans Serif" pitchFamily="34" charset="0"/>
                <a:cs typeface="Microsoft Sans Serif" pitchFamily="34" charset="0"/>
              </a:defRPr>
            </a:lvl1pPr>
          </a:lstStyle>
          <a:p>
            <a:pPr lvl="0"/>
            <a:r>
              <a:rPr lang="en-US"/>
              <a:t>Click to edit Master text styles</a:t>
            </a:r>
          </a:p>
        </p:txBody>
      </p:sp>
      <p:sp>
        <p:nvSpPr>
          <p:cNvPr id="16" name="Text Placeholder 6"/>
          <p:cNvSpPr>
            <a:spLocks noGrp="1"/>
          </p:cNvSpPr>
          <p:nvPr>
            <p:ph type="body" sz="quarter" idx="11"/>
          </p:nvPr>
        </p:nvSpPr>
        <p:spPr>
          <a:xfrm>
            <a:off x="3456000" y="3870176"/>
            <a:ext cx="7586133" cy="431800"/>
          </a:xfrm>
          <a:prstGeom prst="rect">
            <a:avLst/>
          </a:prstGeom>
        </p:spPr>
        <p:txBody>
          <a:bodyPr/>
          <a:lstStyle>
            <a:lvl1pPr>
              <a:buNone/>
              <a:defRPr sz="2000">
                <a:latin typeface="Microsoft Sans Serif" pitchFamily="34" charset="0"/>
                <a:cs typeface="Microsoft Sans Serif" pitchFamily="34" charset="0"/>
              </a:defRPr>
            </a:lvl1pPr>
          </a:lstStyle>
          <a:p>
            <a:pPr lvl="0"/>
            <a:r>
              <a:rPr lang="en-US"/>
              <a:t>Click to edit Master text styles</a:t>
            </a:r>
          </a:p>
        </p:txBody>
      </p:sp>
    </p:spTree>
    <p:extLst>
      <p:ext uri="{BB962C8B-B14F-4D97-AF65-F5344CB8AC3E}">
        <p14:creationId xmlns:p14="http://schemas.microsoft.com/office/powerpoint/2010/main" val="3318490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1" descr="MEDAUST_footer RGB.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19814"/>
            <a:ext cx="121920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half" idx="1"/>
          </p:nvPr>
        </p:nvSpPr>
        <p:spPr>
          <a:xfrm>
            <a:off x="609600" y="1495326"/>
            <a:ext cx="5384800" cy="4309939"/>
          </a:xfrm>
          <a:prstGeom prst="rect">
            <a:avLst/>
          </a:prstGeom>
        </p:spPr>
        <p:txBody>
          <a:bodyPr/>
          <a:lstStyle>
            <a:lvl1pPr>
              <a:defRPr sz="2000">
                <a:latin typeface="Microsoft Sans Serif" pitchFamily="34" charset="0"/>
                <a:cs typeface="Microsoft Sans Serif" pitchFamily="34" charset="0"/>
              </a:defRPr>
            </a:lvl1pPr>
            <a:lvl2pPr>
              <a:defRPr sz="1800">
                <a:latin typeface="Microsoft Sans Serif" pitchFamily="34" charset="0"/>
                <a:cs typeface="Microsoft Sans Serif" pitchFamily="34" charset="0"/>
              </a:defRPr>
            </a:lvl2pPr>
            <a:lvl3pPr>
              <a:defRPr sz="1600">
                <a:latin typeface="Microsoft Sans Serif" pitchFamily="34" charset="0"/>
                <a:cs typeface="Microsoft Sans Serif" pitchFamily="34" charset="0"/>
              </a:defRPr>
            </a:lvl3pPr>
            <a:lvl4pPr>
              <a:defRPr sz="1400">
                <a:latin typeface="Microsoft Sans Serif" pitchFamily="34" charset="0"/>
                <a:cs typeface="Microsoft Sans Serif" pitchFamily="34" charset="0"/>
              </a:defRPr>
            </a:lvl4pPr>
            <a:lvl5pPr>
              <a:defRPr sz="1400">
                <a:latin typeface="Microsoft Sans Serif" pitchFamily="34" charset="0"/>
                <a:cs typeface="Microsoft Sans Serif"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6197600" y="1484784"/>
            <a:ext cx="5384800" cy="4320480"/>
          </a:xfrm>
          <a:prstGeom prst="rect">
            <a:avLst/>
          </a:prstGeom>
        </p:spPr>
        <p:txBody>
          <a:bodyPr/>
          <a:lstStyle>
            <a:lvl1pPr>
              <a:defRPr sz="2000">
                <a:latin typeface="Microsoft Sans Serif" pitchFamily="34" charset="0"/>
                <a:cs typeface="Microsoft Sans Serif" pitchFamily="34" charset="0"/>
              </a:defRPr>
            </a:lvl1pPr>
            <a:lvl2pPr>
              <a:defRPr sz="1800">
                <a:latin typeface="Microsoft Sans Serif" pitchFamily="34" charset="0"/>
                <a:cs typeface="Microsoft Sans Serif" pitchFamily="34" charset="0"/>
              </a:defRPr>
            </a:lvl2pPr>
            <a:lvl3pPr>
              <a:defRPr sz="1600">
                <a:latin typeface="Microsoft Sans Serif" pitchFamily="34" charset="0"/>
                <a:cs typeface="Microsoft Sans Serif" pitchFamily="34" charset="0"/>
              </a:defRPr>
            </a:lvl3pPr>
            <a:lvl4pPr>
              <a:defRPr sz="1400">
                <a:latin typeface="Microsoft Sans Serif" pitchFamily="34" charset="0"/>
                <a:cs typeface="Microsoft Sans Serif" pitchFamily="34" charset="0"/>
              </a:defRPr>
            </a:lvl4pPr>
            <a:lvl5pPr>
              <a:defRPr sz="1400">
                <a:latin typeface="Microsoft Sans Serif" pitchFamily="34" charset="0"/>
                <a:cs typeface="Microsoft Sans Serif"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itle 1"/>
          <p:cNvSpPr>
            <a:spLocks noGrp="1"/>
          </p:cNvSpPr>
          <p:nvPr>
            <p:ph type="title"/>
          </p:nvPr>
        </p:nvSpPr>
        <p:spPr>
          <a:xfrm>
            <a:off x="609600" y="476672"/>
            <a:ext cx="10972800" cy="792088"/>
          </a:xfrm>
          <a:prstGeom prst="rect">
            <a:avLst/>
          </a:prstGeom>
        </p:spPr>
        <p:txBody>
          <a:bodyPr/>
          <a:lstStyle>
            <a:lvl1pPr algn="l">
              <a:defRPr sz="3000" baseline="0">
                <a:latin typeface="Microsoft Sans Serif" pitchFamily="34" charset="0"/>
                <a:cs typeface="Microsoft Sans Serif" pitchFamily="34" charset="0"/>
              </a:defRPr>
            </a:lvl1pPr>
          </a:lstStyle>
          <a:p>
            <a:r>
              <a:rPr lang="en-US"/>
              <a:t>Click to edit Master title style</a:t>
            </a:r>
            <a:endParaRPr lang="en-AU" dirty="0"/>
          </a:p>
        </p:txBody>
      </p:sp>
    </p:spTree>
    <p:extLst>
      <p:ext uri="{BB962C8B-B14F-4D97-AF65-F5344CB8AC3E}">
        <p14:creationId xmlns:p14="http://schemas.microsoft.com/office/powerpoint/2010/main" val="936404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1" descr="MEDAUST_footer RGB.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19814"/>
            <a:ext cx="121920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2"/>
          <p:cNvSpPr>
            <a:spLocks noGrp="1"/>
          </p:cNvSpPr>
          <p:nvPr>
            <p:ph type="body" idx="1"/>
          </p:nvPr>
        </p:nvSpPr>
        <p:spPr>
          <a:xfrm>
            <a:off x="609600" y="1535113"/>
            <a:ext cx="5386917" cy="639762"/>
          </a:xfrm>
          <a:prstGeom prst="rect">
            <a:avLst/>
          </a:prstGeom>
        </p:spPr>
        <p:txBody>
          <a:bodyPr/>
          <a:lstStyle>
            <a:lvl1pPr>
              <a:buNone/>
              <a:defRPr sz="2000">
                <a:latin typeface="Microsoft Sans Serif" pitchFamily="34" charset="0"/>
                <a:cs typeface="Microsoft Sans Serif" pitchFamily="34" charset="0"/>
              </a:defRPr>
            </a:lvl1pPr>
          </a:lstStyle>
          <a:p>
            <a:pPr lvl="0"/>
            <a:r>
              <a:rPr lang="en-US"/>
              <a:t>Click to edit Master text styles</a:t>
            </a:r>
          </a:p>
        </p:txBody>
      </p:sp>
      <p:sp>
        <p:nvSpPr>
          <p:cNvPr id="5" name="Content Placeholder 3"/>
          <p:cNvSpPr>
            <a:spLocks noGrp="1"/>
          </p:cNvSpPr>
          <p:nvPr>
            <p:ph sz="half" idx="2"/>
          </p:nvPr>
        </p:nvSpPr>
        <p:spPr>
          <a:xfrm>
            <a:off x="609600" y="2174876"/>
            <a:ext cx="5386917" cy="3630389"/>
          </a:xfrm>
          <a:prstGeom prst="rect">
            <a:avLst/>
          </a:prstGeom>
        </p:spPr>
        <p:txBody>
          <a:bodyPr/>
          <a:lstStyle>
            <a:lvl1pPr>
              <a:defRPr sz="1400">
                <a:latin typeface="Microsoft Sans Serif" pitchFamily="34" charset="0"/>
                <a:cs typeface="Microsoft Sans Serif" pitchFamily="34" charset="0"/>
              </a:defRPr>
            </a:lvl1pPr>
          </a:lstStyle>
          <a:p>
            <a:pPr lvl="0"/>
            <a:r>
              <a:rPr lang="en-US"/>
              <a:t>Click to edit Master text styles</a:t>
            </a:r>
          </a:p>
        </p:txBody>
      </p:sp>
      <p:sp>
        <p:nvSpPr>
          <p:cNvPr id="6" name="Text Placeholder 4"/>
          <p:cNvSpPr>
            <a:spLocks noGrp="1"/>
          </p:cNvSpPr>
          <p:nvPr>
            <p:ph type="body" sz="quarter" idx="3"/>
          </p:nvPr>
        </p:nvSpPr>
        <p:spPr>
          <a:xfrm>
            <a:off x="6193368" y="1535113"/>
            <a:ext cx="5389033" cy="639762"/>
          </a:xfrm>
          <a:prstGeom prst="rect">
            <a:avLst/>
          </a:prstGeom>
        </p:spPr>
        <p:txBody>
          <a:bodyPr/>
          <a:lstStyle>
            <a:lvl1pPr>
              <a:buNone/>
              <a:defRPr sz="2000">
                <a:latin typeface="Microsoft Sans Serif" pitchFamily="34" charset="0"/>
                <a:cs typeface="Microsoft Sans Serif" pitchFamily="34" charset="0"/>
              </a:defRPr>
            </a:lvl1pPr>
          </a:lstStyle>
          <a:p>
            <a:pPr lvl="0"/>
            <a:r>
              <a:rPr lang="en-US"/>
              <a:t>Click to edit Master text styles</a:t>
            </a:r>
          </a:p>
        </p:txBody>
      </p:sp>
      <p:sp>
        <p:nvSpPr>
          <p:cNvPr id="7" name="Content Placeholder 5"/>
          <p:cNvSpPr>
            <a:spLocks noGrp="1"/>
          </p:cNvSpPr>
          <p:nvPr>
            <p:ph sz="quarter" idx="4"/>
          </p:nvPr>
        </p:nvSpPr>
        <p:spPr>
          <a:xfrm>
            <a:off x="6193368" y="2174876"/>
            <a:ext cx="5389033" cy="3630389"/>
          </a:xfrm>
          <a:prstGeom prst="rect">
            <a:avLst/>
          </a:prstGeom>
        </p:spPr>
        <p:txBody>
          <a:bodyPr/>
          <a:lstStyle>
            <a:lvl1pPr>
              <a:defRPr sz="1400">
                <a:latin typeface="Microsoft Sans Serif" pitchFamily="34" charset="0"/>
                <a:cs typeface="Microsoft Sans Serif" pitchFamily="34" charset="0"/>
              </a:defRPr>
            </a:lvl1pPr>
          </a:lstStyle>
          <a:p>
            <a:pPr lvl="0"/>
            <a:r>
              <a:rPr lang="en-US"/>
              <a:t>Click to edit Master text styles</a:t>
            </a:r>
          </a:p>
        </p:txBody>
      </p:sp>
      <p:sp>
        <p:nvSpPr>
          <p:cNvPr id="8" name="Title 1"/>
          <p:cNvSpPr>
            <a:spLocks noGrp="1"/>
          </p:cNvSpPr>
          <p:nvPr>
            <p:ph type="title"/>
          </p:nvPr>
        </p:nvSpPr>
        <p:spPr>
          <a:xfrm>
            <a:off x="609600" y="476672"/>
            <a:ext cx="10972800" cy="792088"/>
          </a:xfrm>
          <a:prstGeom prst="rect">
            <a:avLst/>
          </a:prstGeom>
        </p:spPr>
        <p:txBody>
          <a:bodyPr/>
          <a:lstStyle>
            <a:lvl1pPr algn="l">
              <a:defRPr sz="3000" baseline="0">
                <a:latin typeface="Microsoft Sans Serif" pitchFamily="34" charset="0"/>
                <a:cs typeface="Microsoft Sans Serif" pitchFamily="34" charset="0"/>
              </a:defRPr>
            </a:lvl1pPr>
          </a:lstStyle>
          <a:p>
            <a:r>
              <a:rPr lang="en-US"/>
              <a:t>Click to edit Master title style</a:t>
            </a:r>
            <a:endParaRPr lang="en-AU" dirty="0"/>
          </a:p>
        </p:txBody>
      </p:sp>
    </p:spTree>
    <p:extLst>
      <p:ext uri="{BB962C8B-B14F-4D97-AF65-F5344CB8AC3E}">
        <p14:creationId xmlns:p14="http://schemas.microsoft.com/office/powerpoint/2010/main" val="1162997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34" y="908050"/>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6"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7452BEAD-5BBA-4EA5-9F69-195E732A0DAC}" type="slidenum">
              <a:rPr lang="en-AU" sz="900" smtClean="0"/>
              <a:pPr>
                <a:defRPr/>
              </a:pPr>
              <a:t>‹#›</a:t>
            </a:fld>
            <a:endParaRPr lang="en-AU" sz="900" dirty="0"/>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8"/>
          </p:nvPr>
        </p:nvSpPr>
        <p:spPr>
          <a:xfrm>
            <a:off x="334434" y="1052513"/>
            <a:ext cx="11523133" cy="4896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199769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descr="MEDAUST_footer RGB.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119814"/>
            <a:ext cx="121920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46673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within presentation">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334434" y="3573463"/>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4"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5B435149-AC1B-4754-B3C0-83DC773ACEA4}" type="slidenum">
              <a:rPr lang="en-AU" sz="900" smtClean="0"/>
              <a:pPr>
                <a:defRPr/>
              </a:pPr>
              <a:t>‹#›</a:t>
            </a:fld>
            <a:endParaRPr lang="en-AU" sz="900" dirty="0"/>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343000" y="2502024"/>
            <a:ext cx="11521280" cy="1143000"/>
          </a:xfrm>
          <a:prstGeom prst="rect">
            <a:avLst/>
          </a:prstGeom>
        </p:spPr>
        <p:txBody>
          <a:bodyPr/>
          <a:lstStyle/>
          <a:p>
            <a:r>
              <a:rPr lang="en-US"/>
              <a:t>Click to edit Master title style</a:t>
            </a:r>
            <a:endParaRPr lang="en-AU"/>
          </a:p>
        </p:txBody>
      </p:sp>
    </p:spTree>
    <p:extLst>
      <p:ext uri="{BB962C8B-B14F-4D97-AF65-F5344CB8AC3E}">
        <p14:creationId xmlns:p14="http://schemas.microsoft.com/office/powerpoint/2010/main" val="41208100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ue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7051" y="5572140"/>
            <a:ext cx="11137900" cy="500066"/>
          </a:xfrm>
        </p:spPr>
        <p:txBody>
          <a:bodyPr lIns="0" tIns="0" rIns="0" bIns="0" anchor="b">
            <a:normAutofit/>
          </a:bodyPr>
          <a:lstStyle>
            <a:lvl1pPr marL="0" algn="l" defTabSz="914400" rtl="0" eaLnBrk="1" latinLnBrk="0" hangingPunct="1">
              <a:lnSpc>
                <a:spcPts val="2200"/>
              </a:lnSpc>
              <a:defRPr lang="en-AU" sz="2400" b="1" kern="1200" baseline="0" dirty="0" smtClean="0">
                <a:solidFill>
                  <a:srgbClr val="0698C6"/>
                </a:solidFill>
                <a:latin typeface="Arial" pitchFamily="34" charset="0"/>
                <a:ea typeface="+mn-ea"/>
                <a:cs typeface="Arial" pitchFamily="34" charset="0"/>
              </a:defRPr>
            </a:lvl1pPr>
          </a:lstStyle>
          <a:p>
            <a:r>
              <a:rPr lang="en-US" dirty="0"/>
              <a:t>Enter Presentation Title</a:t>
            </a:r>
            <a:endParaRPr lang="en-AU" dirty="0"/>
          </a:p>
        </p:txBody>
      </p:sp>
      <p:sp>
        <p:nvSpPr>
          <p:cNvPr id="7" name="Rectangle 6"/>
          <p:cNvSpPr/>
          <p:nvPr/>
        </p:nvSpPr>
        <p:spPr bwMode="ltGray">
          <a:xfrm>
            <a:off x="0" y="0"/>
            <a:ext cx="12192000" cy="5357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White UNSW.png"/>
          <p:cNvPicPr>
            <a:picLocks noChangeAspect="1"/>
          </p:cNvPicPr>
          <p:nvPr/>
        </p:nvPicPr>
        <p:blipFill>
          <a:blip r:embed="rId2" cstate="print"/>
          <a:srcRect l="22172"/>
          <a:stretch>
            <a:fillRect/>
          </a:stretch>
        </p:blipFill>
        <p:spPr>
          <a:xfrm>
            <a:off x="380960" y="285728"/>
            <a:ext cx="6550139" cy="1714512"/>
          </a:xfrm>
          <a:prstGeom prst="rect">
            <a:avLst/>
          </a:prstGeom>
        </p:spPr>
      </p:pic>
      <p:sp>
        <p:nvSpPr>
          <p:cNvPr id="9" name="Rectangle 8"/>
          <p:cNvSpPr/>
          <p:nvPr/>
        </p:nvSpPr>
        <p:spPr bwMode="white">
          <a:xfrm>
            <a:off x="9810776" y="0"/>
            <a:ext cx="2000264" cy="26431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17"/>
          <p:cNvSpPr>
            <a:spLocks noGrp="1"/>
          </p:cNvSpPr>
          <p:nvPr>
            <p:ph type="body" sz="quarter" idx="13" hasCustomPrompt="1"/>
          </p:nvPr>
        </p:nvSpPr>
        <p:spPr>
          <a:xfrm>
            <a:off x="9816457" y="1915898"/>
            <a:ext cx="1994583" cy="714375"/>
          </a:xfrm>
        </p:spPr>
        <p:txBody>
          <a:bodyPr lIns="0" tIns="0" rIns="0" bIns="0">
            <a:noAutofit/>
          </a:bodyPr>
          <a:lstStyle>
            <a:lvl1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03.10</a:t>
            </a:r>
            <a:endParaRPr lang="en-AU" dirty="0"/>
          </a:p>
        </p:txBody>
      </p:sp>
      <p:sp>
        <p:nvSpPr>
          <p:cNvPr id="11" name="Text Placeholder 17"/>
          <p:cNvSpPr>
            <a:spLocks noGrp="1"/>
          </p:cNvSpPr>
          <p:nvPr>
            <p:ph type="body" sz="quarter" idx="14" hasCustomPrompt="1"/>
          </p:nvPr>
        </p:nvSpPr>
        <p:spPr>
          <a:xfrm>
            <a:off x="9816457" y="1714488"/>
            <a:ext cx="1994583" cy="214314"/>
          </a:xfrm>
        </p:spPr>
        <p:txBody>
          <a:bodyPr lIns="0" tIns="0" rIns="0" bIns="0">
            <a:noAutofit/>
          </a:bodyPr>
          <a:lstStyle>
            <a:lvl1pPr marL="0" algn="ctr" defTabSz="914400" rtl="0" eaLnBrk="1" latinLnBrk="0" hangingPunct="1">
              <a:buNone/>
              <a:defRPr lang="en-US" sz="1000" b="1" kern="1200" dirty="0" smtClean="0">
                <a:solidFill>
                  <a:srgbClr val="0698C6"/>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Insert date</a:t>
            </a:r>
            <a:endParaRPr lang="en-AU" dirty="0"/>
          </a:p>
        </p:txBody>
      </p:sp>
      <p:sp>
        <p:nvSpPr>
          <p:cNvPr id="3" name="Subtitle 2"/>
          <p:cNvSpPr>
            <a:spLocks noGrp="1"/>
          </p:cNvSpPr>
          <p:nvPr>
            <p:ph type="subTitle" idx="1" hasCustomPrompt="1"/>
          </p:nvPr>
        </p:nvSpPr>
        <p:spPr>
          <a:xfrm>
            <a:off x="527050" y="6072206"/>
            <a:ext cx="11137900" cy="309544"/>
          </a:xfrm>
        </p:spPr>
        <p:txBody>
          <a:bodyPr lIns="0" tIns="0" rIns="0" bIns="0" anchor="ctr">
            <a:normAutofit/>
          </a:bodyPr>
          <a:lstStyle>
            <a:lvl1pPr marL="0" indent="0" algn="l">
              <a:buNone/>
              <a:defRPr lang="en-AU" sz="1600" kern="1200" dirty="0" smtClean="0">
                <a:solidFill>
                  <a:srgbClr val="0698C6"/>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[Enter Presenter Name]</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ue 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7051" y="5572140"/>
            <a:ext cx="11137900" cy="500066"/>
          </a:xfrm>
        </p:spPr>
        <p:txBody>
          <a:bodyPr lIns="0" tIns="0" rIns="0" bIns="0" anchor="b">
            <a:normAutofit/>
          </a:bodyPr>
          <a:lstStyle>
            <a:lvl1pPr marL="0" algn="l" defTabSz="914400" rtl="0" eaLnBrk="1" latinLnBrk="0" hangingPunct="1">
              <a:lnSpc>
                <a:spcPts val="2200"/>
              </a:lnSpc>
              <a:defRPr lang="en-AU" sz="2400" b="1" kern="1200" baseline="0" dirty="0" smtClean="0">
                <a:solidFill>
                  <a:schemeClr val="accent4"/>
                </a:solidFill>
                <a:latin typeface="Arial" pitchFamily="34" charset="0"/>
                <a:ea typeface="+mn-ea"/>
                <a:cs typeface="Arial" pitchFamily="34" charset="0"/>
              </a:defRPr>
            </a:lvl1pPr>
          </a:lstStyle>
          <a:p>
            <a:r>
              <a:rPr lang="en-US" dirty="0"/>
              <a:t>Enter Section Header</a:t>
            </a:r>
            <a:endParaRPr lang="en-AU" dirty="0"/>
          </a:p>
        </p:txBody>
      </p:sp>
      <p:sp>
        <p:nvSpPr>
          <p:cNvPr id="7" name="Rectangle 6"/>
          <p:cNvSpPr/>
          <p:nvPr/>
        </p:nvSpPr>
        <p:spPr>
          <a:xfrm>
            <a:off x="0" y="0"/>
            <a:ext cx="12192000" cy="53578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bwMode="white">
          <a:xfrm>
            <a:off x="9810776" y="0"/>
            <a:ext cx="2000264" cy="26431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17"/>
          <p:cNvSpPr>
            <a:spLocks noGrp="1"/>
          </p:cNvSpPr>
          <p:nvPr>
            <p:ph type="body" sz="quarter" idx="13" hasCustomPrompt="1"/>
          </p:nvPr>
        </p:nvSpPr>
        <p:spPr>
          <a:xfrm>
            <a:off x="9816457" y="1311215"/>
            <a:ext cx="1994583" cy="1319058"/>
          </a:xfrm>
        </p:spPr>
        <p:txBody>
          <a:bodyPr lIns="0" tIns="0" rIns="0" bIns="0">
            <a:noAutofit/>
          </a:bodyPr>
          <a:lstStyle>
            <a:lvl1pPr marL="0" algn="ctr" defTabSz="914400" rtl="0" eaLnBrk="1" latinLnBrk="0" hangingPunct="1">
              <a:buNone/>
              <a:defRPr lang="en-AU" sz="8000" b="1" kern="1200" dirty="0">
                <a:solidFill>
                  <a:srgbClr val="80C9E0"/>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1</a:t>
            </a:r>
            <a:endParaRPr lang="en-AU" dirty="0"/>
          </a:p>
        </p:txBody>
      </p:sp>
      <p:sp>
        <p:nvSpPr>
          <p:cNvPr id="11" name="Text Placeholder 17"/>
          <p:cNvSpPr>
            <a:spLocks noGrp="1"/>
          </p:cNvSpPr>
          <p:nvPr>
            <p:ph type="body" sz="quarter" idx="14" hasCustomPrompt="1"/>
          </p:nvPr>
        </p:nvSpPr>
        <p:spPr>
          <a:xfrm>
            <a:off x="9816457" y="1088799"/>
            <a:ext cx="1994583" cy="214314"/>
          </a:xfrm>
        </p:spPr>
        <p:txBody>
          <a:bodyPr lIns="0" tIns="0" rIns="0" bIns="0">
            <a:noAutofit/>
          </a:bodyPr>
          <a:lstStyle>
            <a:lvl1pPr marL="0" algn="ctr" defTabSz="914400" rtl="0" eaLnBrk="1" latinLnBrk="0" hangingPunct="1">
              <a:buNone/>
              <a:defRPr lang="en-US" sz="1000" b="1" kern="1200" dirty="0" smtClean="0">
                <a:solidFill>
                  <a:srgbClr val="0698C6"/>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Insert section number</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pic>
        <p:nvPicPr>
          <p:cNvPr id="12" name="Picture 11" descr="White UNSW.png"/>
          <p:cNvPicPr>
            <a:picLocks noChangeAspect="1"/>
          </p:cNvPicPr>
          <p:nvPr/>
        </p:nvPicPr>
        <p:blipFill>
          <a:blip r:embed="rId2" cstate="print"/>
          <a:srcRect l="22172"/>
          <a:stretch>
            <a:fillRect/>
          </a:stretch>
        </p:blipFill>
        <p:spPr>
          <a:xfrm>
            <a:off x="414827" y="349228"/>
            <a:ext cx="3966661" cy="1038282"/>
          </a:xfrm>
          <a:prstGeom prst="rect">
            <a:avLst/>
          </a:prstGeom>
        </p:spPr>
      </p:pic>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lue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lue Title and Content + elem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
        <p:nvSpPr>
          <p:cNvPr id="5" name="Rectangle 4"/>
          <p:cNvSpPr/>
          <p:nvPr/>
        </p:nvSpPr>
        <p:spPr>
          <a:xfrm>
            <a:off x="9810776" y="0"/>
            <a:ext cx="2000264" cy="2643182"/>
          </a:xfrm>
          <a:prstGeom prst="rect">
            <a:avLst/>
          </a:prstGeom>
          <a:solidFill>
            <a:srgbClr val="F3F3F3">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ue Quo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marL="0" marR="0" indent="0" algn="ctr" defTabSz="914400" rtl="0" eaLnBrk="1" fontAlgn="auto" latinLnBrk="0" hangingPunct="1">
              <a:lnSpc>
                <a:spcPct val="100000"/>
              </a:lnSpc>
              <a:spcBef>
                <a:spcPts val="1200"/>
              </a:spcBef>
              <a:spcAft>
                <a:spcPts val="1200"/>
              </a:spcAft>
              <a:buClrTx/>
              <a:buSzPct val="75000"/>
              <a:buFontTx/>
              <a:buNone/>
              <a:tabLst/>
              <a:defRPr kumimoji="0" lang="en-US" sz="4800" b="0" i="1" u="none" strike="noStrike" kern="1200" cap="none" spc="0" normalizeH="0" baseline="0" noProof="0">
                <a:ln>
                  <a:noFill/>
                </a:ln>
                <a:solidFill>
                  <a:schemeClr val="tx1"/>
                </a:solidFill>
                <a:effectLst/>
                <a:uLnTx/>
                <a:uFillTx/>
                <a:latin typeface="Garamond" pitchFamily="18" charset="0"/>
                <a:ea typeface="+mn-ea"/>
                <a:cs typeface="Arial"/>
              </a:defRPr>
            </a:lvl1pPr>
            <a:lvl2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2pPr>
            <a:lvl3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3pPr>
            <a:lvl4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4pPr>
            <a:lvl5pPr>
              <a:buNone/>
              <a:defRPr kumimoji="0" lang="en-AU"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5pPr>
          </a:lstStyle>
          <a:p>
            <a:pPr marL="0" marR="0" lvl="0" indent="0" algn="ctr" defTabSz="914400" rtl="0" eaLnBrk="1" fontAlgn="auto" latinLnBrk="0" hangingPunct="1">
              <a:lnSpc>
                <a:spcPct val="100000"/>
              </a:lnSpc>
              <a:spcBef>
                <a:spcPts val="1200"/>
              </a:spcBef>
              <a:spcAft>
                <a:spcPts val="1200"/>
              </a:spcAft>
              <a:buClrTx/>
              <a:buSzPct val="75000"/>
              <a:buFontTx/>
              <a:buNone/>
              <a:tabLst/>
              <a:defRPr/>
            </a:pPr>
            <a:r>
              <a:rPr kumimoji="0" lang="en-AU" sz="4800" b="0" i="1" u="none" strike="noStrike" kern="1200" cap="none" spc="0" normalizeH="0" baseline="0" noProof="0" dirty="0">
                <a:ln>
                  <a:noFill/>
                </a:ln>
                <a:effectLst/>
                <a:uLnTx/>
                <a:uFillTx/>
                <a:latin typeface="Garamond" pitchFamily="18" charset="0"/>
                <a:ea typeface="+mn-ea"/>
                <a:cs typeface="Arial"/>
              </a:rPr>
              <a:t>Place a simple quote in the space </a:t>
            </a:r>
            <a:br>
              <a:rPr kumimoji="0" lang="en-AU" sz="4800" b="0" i="1" u="none" strike="noStrike" kern="1200" cap="none" spc="0" normalizeH="0" baseline="0" noProof="0" dirty="0">
                <a:ln>
                  <a:noFill/>
                </a:ln>
                <a:effectLst/>
                <a:uLnTx/>
                <a:uFillTx/>
                <a:latin typeface="Garamond" pitchFamily="18" charset="0"/>
                <a:ea typeface="+mn-ea"/>
                <a:cs typeface="Arial"/>
              </a:rPr>
            </a:br>
            <a:r>
              <a:rPr kumimoji="0" lang="en-AU" sz="4800" b="0" i="1" u="none" strike="noStrike" kern="1200" cap="none" spc="0" normalizeH="0" baseline="0" noProof="0" dirty="0">
                <a:ln>
                  <a:noFill/>
                </a:ln>
                <a:effectLst/>
                <a:uLnTx/>
                <a:uFillTx/>
                <a:latin typeface="Garamond" pitchFamily="18" charset="0"/>
                <a:ea typeface="+mn-ea"/>
                <a:cs typeface="Arial"/>
              </a:rPr>
              <a:t>that is provided here that your </a:t>
            </a:r>
            <a:br>
              <a:rPr kumimoji="0" lang="en-AU" sz="4800" b="0" i="1" u="none" strike="noStrike" kern="1200" cap="none" spc="0" normalizeH="0" baseline="0" noProof="0" dirty="0">
                <a:ln>
                  <a:noFill/>
                </a:ln>
                <a:effectLst/>
                <a:uLnTx/>
                <a:uFillTx/>
                <a:latin typeface="Garamond" pitchFamily="18" charset="0"/>
                <a:ea typeface="+mn-ea"/>
                <a:cs typeface="Arial"/>
              </a:rPr>
            </a:br>
            <a:r>
              <a:rPr kumimoji="0" lang="en-AU" sz="4800" b="0" i="1" u="none" strike="noStrike" kern="1200" cap="none" spc="0" normalizeH="0" baseline="0" noProof="0" dirty="0">
                <a:ln>
                  <a:noFill/>
                </a:ln>
                <a:effectLst/>
                <a:uLnTx/>
                <a:uFillTx/>
                <a:latin typeface="Garamond" pitchFamily="18" charset="0"/>
                <a:ea typeface="+mn-ea"/>
                <a:cs typeface="Arial"/>
              </a:rPr>
              <a:t>audience will relate to...</a:t>
            </a:r>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ue Picture">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714375"/>
            <a:ext cx="12192000" cy="6143625"/>
          </a:xfrm>
        </p:spPr>
        <p:txBody>
          <a:bodyPr/>
          <a:lstStyle>
            <a:lvl1pPr>
              <a:defRPr/>
            </a:lvl1pPr>
          </a:lstStyle>
          <a:p>
            <a:r>
              <a:rPr lang="en-AU" dirty="0"/>
              <a:t>Insert Picture Here</a:t>
            </a:r>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Blue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527050" y="1484314"/>
            <a:ext cx="5549900" cy="4968875"/>
          </a:xfrm>
        </p:spPr>
        <p:txBody>
          <a:bodyPr>
            <a:normAutofit/>
          </a:bodyPr>
          <a:lstStyle>
            <a:lvl1pPr algn="l" defTabSz="914400" rtl="0" eaLnBrk="1" latinLnBrk="0" hangingPunct="1">
              <a:spcBef>
                <a:spcPct val="20000"/>
              </a:spcBef>
              <a:buClr>
                <a:srgbClr val="0273BA"/>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rgbClr val="0273BA"/>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6115050" y="1484314"/>
            <a:ext cx="5549900" cy="4968875"/>
          </a:xfrm>
        </p:spPr>
        <p:txBody>
          <a:bodyPr>
            <a:normAutofit/>
          </a:bodyPr>
          <a:lstStyle>
            <a:lvl1pPr algn="l" defTabSz="914400" rtl="0" eaLnBrk="1" latinLnBrk="0" hangingPunct="1">
              <a:spcBef>
                <a:spcPct val="20000"/>
              </a:spcBef>
              <a:buClr>
                <a:srgbClr val="0273BA"/>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rgbClr val="0273BA"/>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Slide Number Placeholder 6"/>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Blue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dirty="0"/>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lgn="l" defTabSz="914400" rtl="0" eaLnBrk="1" latinLnBrk="0" hangingPunct="1">
              <a:spcBef>
                <a:spcPct val="20000"/>
              </a:spcBef>
              <a:buClr>
                <a:srgbClr val="0273BA"/>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rgbClr val="0273BA"/>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lgn="l" defTabSz="914400" rtl="0" eaLnBrk="1" latinLnBrk="0" hangingPunct="1">
              <a:spcBef>
                <a:spcPct val="20000"/>
              </a:spcBef>
              <a:buClr>
                <a:srgbClr val="0273BA"/>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rgbClr val="0273BA"/>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Slide Number Placeholder 8"/>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Long heading">
    <p:spTree>
      <p:nvGrpSpPr>
        <p:cNvPr id="1" name=""/>
        <p:cNvGrpSpPr/>
        <p:nvPr/>
      </p:nvGrpSpPr>
      <p:grpSpPr>
        <a:xfrm>
          <a:off x="0" y="0"/>
          <a:ext cx="0" cy="0"/>
          <a:chOff x="0" y="0"/>
          <a:chExt cx="0" cy="0"/>
        </a:xfrm>
      </p:grpSpPr>
      <p:cxnSp>
        <p:nvCxnSpPr>
          <p:cNvPr id="5" name="Straight Connector 9"/>
          <p:cNvCxnSpPr>
            <a:cxnSpLocks noChangeShapeType="1"/>
          </p:cNvCxnSpPr>
          <p:nvPr/>
        </p:nvCxnSpPr>
        <p:spPr bwMode="auto">
          <a:xfrm>
            <a:off x="334434" y="1412875"/>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6"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6D2A51FE-2F3A-4E5A-864F-4D04DA91D875}" type="slidenum">
              <a:rPr lang="en-AU" sz="900" smtClean="0"/>
              <a:pPr>
                <a:defRPr/>
              </a:pPr>
              <a:t>‹#›</a:t>
            </a:fld>
            <a:endParaRPr lang="en-AU" sz="900" dirty="0"/>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33507" y="274638"/>
            <a:ext cx="11523133" cy="1138237"/>
          </a:xfrm>
        </p:spPr>
        <p:txBody>
          <a:bodyPr/>
          <a:lstStyle>
            <a:lvl1pPr>
              <a:defRPr/>
            </a:lvl1pPr>
          </a:lstStyle>
          <a:p>
            <a:r>
              <a:rPr lang="en-US"/>
              <a:t>Click to edit Master title style</a:t>
            </a:r>
            <a:endParaRPr lang="en-AU" dirty="0"/>
          </a:p>
        </p:txBody>
      </p:sp>
      <p:sp>
        <p:nvSpPr>
          <p:cNvPr id="15" name="Text Placeholder 14"/>
          <p:cNvSpPr>
            <a:spLocks noGrp="1"/>
          </p:cNvSpPr>
          <p:nvPr>
            <p:ph type="body" sz="quarter" idx="11"/>
          </p:nvPr>
        </p:nvSpPr>
        <p:spPr>
          <a:xfrm>
            <a:off x="334434" y="1628775"/>
            <a:ext cx="11523133" cy="432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0779092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Blu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5" name="Slide Number Placeholder 4"/>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ue 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DARC title slide">
    <p:spTree>
      <p:nvGrpSpPr>
        <p:cNvPr id="1" name=""/>
        <p:cNvGrpSpPr/>
        <p:nvPr/>
      </p:nvGrpSpPr>
      <p:grpSpPr>
        <a:xfrm>
          <a:off x="0" y="0"/>
          <a:ext cx="0" cy="0"/>
          <a:chOff x="0" y="0"/>
          <a:chExt cx="0" cy="0"/>
        </a:xfrm>
      </p:grpSpPr>
      <p:pic>
        <p:nvPicPr>
          <p:cNvPr id="5" name="Picture 1" descr="NDARCAUST_header 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432176"/>
            <a:ext cx="12192000" cy="215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00" y="620714"/>
            <a:ext cx="2829984"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p:cNvPicPr>
          <p:nvPr/>
        </p:nvPicPr>
        <p:blipFill>
          <a:blip r:embed="rId4">
            <a:extLst>
              <a:ext uri="{28A0092B-C50C-407E-A947-70E740481C1C}">
                <a14:useLocalDpi xmlns:a14="http://schemas.microsoft.com/office/drawing/2010/main" val="0"/>
              </a:ext>
            </a:extLst>
          </a:blip>
          <a:srcRect l="14461"/>
          <a:stretch>
            <a:fillRect/>
          </a:stretch>
        </p:blipFill>
        <p:spPr bwMode="auto">
          <a:xfrm>
            <a:off x="1" y="1916113"/>
            <a:ext cx="3695700"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3312584" y="3789041"/>
            <a:ext cx="8544056" cy="432047"/>
          </a:xfrm>
        </p:spPr>
        <p:txBody>
          <a:bodyPr/>
          <a:lstStyle>
            <a:lvl1pPr>
              <a:defRPr b="1">
                <a:solidFill>
                  <a:schemeClr val="tx1"/>
                </a:solidFill>
              </a:defRPr>
            </a:lvl1pPr>
          </a:lstStyle>
          <a:p>
            <a:pPr lvl="0"/>
            <a:r>
              <a:rPr lang="en-US"/>
              <a:t>Click to edit Master text styles</a:t>
            </a:r>
          </a:p>
        </p:txBody>
      </p:sp>
      <p:sp>
        <p:nvSpPr>
          <p:cNvPr id="4" name="Text Placeholder 3"/>
          <p:cNvSpPr>
            <a:spLocks noGrp="1"/>
          </p:cNvSpPr>
          <p:nvPr>
            <p:ph type="body" sz="quarter" idx="11"/>
          </p:nvPr>
        </p:nvSpPr>
        <p:spPr>
          <a:xfrm>
            <a:off x="3312583" y="4581129"/>
            <a:ext cx="8544983" cy="287337"/>
          </a:xfrm>
        </p:spPr>
        <p:txBody>
          <a:bodyPr/>
          <a:lstStyle>
            <a:lvl1pPr>
              <a:defRPr sz="16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51478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34" y="908050"/>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6"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7452BEAD-5BBA-4EA5-9F69-195E732A0DAC}" type="slidenum">
              <a:rPr lang="en-AU" sz="900" smtClean="0"/>
              <a:pPr>
                <a:defRPr/>
              </a:pPr>
              <a:t>‹#›</a:t>
            </a:fld>
            <a:endParaRPr lang="en-AU" sz="900" dirty="0"/>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3"/>
          <p:cNvSpPr>
            <a:spLocks noGrp="1"/>
          </p:cNvSpPr>
          <p:nvPr>
            <p:ph type="body" sz="quarter" idx="18"/>
          </p:nvPr>
        </p:nvSpPr>
        <p:spPr>
          <a:xfrm>
            <a:off x="334434" y="1052513"/>
            <a:ext cx="11523133" cy="4896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199769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Long heading">
    <p:spTree>
      <p:nvGrpSpPr>
        <p:cNvPr id="1" name=""/>
        <p:cNvGrpSpPr/>
        <p:nvPr/>
      </p:nvGrpSpPr>
      <p:grpSpPr>
        <a:xfrm>
          <a:off x="0" y="0"/>
          <a:ext cx="0" cy="0"/>
          <a:chOff x="0" y="0"/>
          <a:chExt cx="0" cy="0"/>
        </a:xfrm>
      </p:grpSpPr>
      <p:cxnSp>
        <p:nvCxnSpPr>
          <p:cNvPr id="5" name="Straight Connector 9"/>
          <p:cNvCxnSpPr>
            <a:cxnSpLocks noChangeShapeType="1"/>
          </p:cNvCxnSpPr>
          <p:nvPr/>
        </p:nvCxnSpPr>
        <p:spPr bwMode="auto">
          <a:xfrm>
            <a:off x="334434" y="1412875"/>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6"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6D2A51FE-2F3A-4E5A-864F-4D04DA91D875}" type="slidenum">
              <a:rPr lang="en-AU" sz="900" smtClean="0"/>
              <a:pPr>
                <a:defRPr/>
              </a:pPr>
              <a:t>‹#›</a:t>
            </a:fld>
            <a:endParaRPr lang="en-AU" sz="900" dirty="0"/>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333507" y="274638"/>
            <a:ext cx="11523133" cy="1138237"/>
          </a:xfrm>
        </p:spPr>
        <p:txBody>
          <a:bodyPr/>
          <a:lstStyle>
            <a:lvl1pPr>
              <a:defRPr/>
            </a:lvl1pPr>
          </a:lstStyle>
          <a:p>
            <a:r>
              <a:rPr lang="en-US"/>
              <a:t>Click to edit Master title style</a:t>
            </a:r>
            <a:endParaRPr lang="en-AU" dirty="0"/>
          </a:p>
        </p:txBody>
      </p:sp>
      <p:sp>
        <p:nvSpPr>
          <p:cNvPr id="15" name="Text Placeholder 14"/>
          <p:cNvSpPr>
            <a:spLocks noGrp="1"/>
          </p:cNvSpPr>
          <p:nvPr>
            <p:ph type="body" sz="quarter" idx="11"/>
          </p:nvPr>
        </p:nvSpPr>
        <p:spPr>
          <a:xfrm>
            <a:off x="334434" y="1628775"/>
            <a:ext cx="11523133" cy="432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0779092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within presentation">
    <p:spTree>
      <p:nvGrpSpPr>
        <p:cNvPr id="1" name=""/>
        <p:cNvGrpSpPr/>
        <p:nvPr/>
      </p:nvGrpSpPr>
      <p:grpSpPr>
        <a:xfrm>
          <a:off x="0" y="0"/>
          <a:ext cx="0" cy="0"/>
          <a:chOff x="0" y="0"/>
          <a:chExt cx="0" cy="0"/>
        </a:xfrm>
      </p:grpSpPr>
      <p:cxnSp>
        <p:nvCxnSpPr>
          <p:cNvPr id="3" name="Straight Connector 8"/>
          <p:cNvCxnSpPr>
            <a:cxnSpLocks noChangeShapeType="1"/>
          </p:cNvCxnSpPr>
          <p:nvPr/>
        </p:nvCxnSpPr>
        <p:spPr bwMode="auto">
          <a:xfrm>
            <a:off x="334434" y="3573463"/>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4"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5B435149-AC1B-4754-B3C0-83DC773ACEA4}" type="slidenum">
              <a:rPr lang="en-AU" sz="900" smtClean="0"/>
              <a:pPr>
                <a:defRPr/>
              </a:pPr>
              <a:t>‹#›</a:t>
            </a:fld>
            <a:endParaRPr lang="en-AU" sz="900" dirty="0"/>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343000" y="2502024"/>
            <a:ext cx="11521280" cy="1143000"/>
          </a:xfrm>
        </p:spPr>
        <p:txBody>
          <a:bodyPr/>
          <a:lstStyle/>
          <a:p>
            <a:r>
              <a:rPr lang="en-US"/>
              <a:t>Click to edit Master title style</a:t>
            </a:r>
            <a:endParaRPr lang="en-AU"/>
          </a:p>
        </p:txBody>
      </p:sp>
    </p:spTree>
    <p:extLst>
      <p:ext uri="{BB962C8B-B14F-4D97-AF65-F5344CB8AC3E}">
        <p14:creationId xmlns:p14="http://schemas.microsoft.com/office/powerpoint/2010/main" val="10126277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Chart">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34" y="908050"/>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7"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042060CC-867F-4A57-B8C6-674B5FC832C7}" type="slidenum">
              <a:rPr lang="en-AU" sz="900" smtClean="0"/>
              <a:pPr>
                <a:defRPr/>
              </a:pPr>
              <a:t>‹#›</a:t>
            </a:fld>
            <a:endParaRPr lang="en-AU" sz="900" dirty="0"/>
          </a:p>
        </p:txBody>
      </p:sp>
      <p:pic>
        <p:nvPicPr>
          <p:cNvPr id="8"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hart Placeholder 3"/>
          <p:cNvSpPr>
            <a:spLocks noGrp="1"/>
          </p:cNvSpPr>
          <p:nvPr>
            <p:ph type="chart" sz="quarter" idx="15"/>
          </p:nvPr>
        </p:nvSpPr>
        <p:spPr>
          <a:xfrm>
            <a:off x="1344084" y="2060352"/>
            <a:ext cx="9575800" cy="3744912"/>
          </a:xfrm>
          <a:prstGeom prst="rect">
            <a:avLst/>
          </a:prstGeom>
        </p:spPr>
        <p:txBody>
          <a:bodyPr rtlCol="0">
            <a:normAutofit/>
          </a:bodyPr>
          <a:lstStyle>
            <a:lvl1pPr marL="0" indent="0">
              <a:buNone/>
              <a:defRPr sz="2800">
                <a:solidFill>
                  <a:schemeClr val="accent4"/>
                </a:solidFill>
              </a:defRPr>
            </a:lvl1pPr>
          </a:lstStyle>
          <a:p>
            <a:pPr lvl="0"/>
            <a:r>
              <a:rPr lang="en-US" noProof="0"/>
              <a:t>Click icon to add chart</a:t>
            </a:r>
            <a:endParaRPr lang="en-AU" noProof="0" dirty="0"/>
          </a:p>
        </p:txBody>
      </p:sp>
      <p:sp>
        <p:nvSpPr>
          <p:cNvPr id="2" name="Title 1"/>
          <p:cNvSpPr>
            <a:spLocks noGrp="1"/>
          </p:cNvSpPr>
          <p:nvPr>
            <p:ph type="title"/>
          </p:nvPr>
        </p:nvSpPr>
        <p:spPr/>
        <p:txBody>
          <a:bodyPr/>
          <a:lstStyle/>
          <a:p>
            <a:r>
              <a:rPr lang="en-US"/>
              <a:t>Click to edit Master title style</a:t>
            </a:r>
            <a:endParaRPr lang="en-AU"/>
          </a:p>
        </p:txBody>
      </p:sp>
      <p:sp>
        <p:nvSpPr>
          <p:cNvPr id="6" name="Text Placeholder 5"/>
          <p:cNvSpPr>
            <a:spLocks noGrp="1"/>
          </p:cNvSpPr>
          <p:nvPr>
            <p:ph type="body" sz="quarter" idx="17"/>
          </p:nvPr>
        </p:nvSpPr>
        <p:spPr>
          <a:xfrm>
            <a:off x="334434" y="1052514"/>
            <a:ext cx="11523133" cy="720725"/>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1525346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Group logo">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34" y="908050"/>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7"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8F17921E-D018-408E-9C5D-030A90275D63}" type="slidenum">
              <a:rPr lang="en-AU" sz="900" smtClean="0"/>
              <a:pPr>
                <a:defRPr/>
              </a:pPr>
              <a:t>‹#›</a:t>
            </a:fld>
            <a:endParaRPr lang="en-AU" sz="900" dirty="0"/>
          </a:p>
        </p:txBody>
      </p:sp>
      <p:pic>
        <p:nvPicPr>
          <p:cNvPr id="8"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5"/>
          </p:nvPr>
        </p:nvSpPr>
        <p:spPr>
          <a:xfrm>
            <a:off x="4991910" y="6093296"/>
            <a:ext cx="2208180" cy="504056"/>
          </a:xfrm>
          <a:prstGeom prst="rect">
            <a:avLst/>
          </a:prstGeom>
        </p:spPr>
        <p:txBody>
          <a:bodyPr rtlCol="0">
            <a:normAutofit/>
          </a:bodyPr>
          <a:lstStyle>
            <a:lvl1pPr marL="0" indent="0">
              <a:buNone/>
              <a:defRPr sz="1600" i="1" baseline="0"/>
            </a:lvl1pPr>
          </a:lstStyle>
          <a:p>
            <a:pPr lvl="0"/>
            <a:r>
              <a:rPr lang="en-US" noProof="0"/>
              <a:t>Click icon to add picture</a:t>
            </a:r>
            <a:endParaRPr lang="en-AU" noProof="0" dirty="0"/>
          </a:p>
        </p:txBody>
      </p:sp>
      <p:sp>
        <p:nvSpPr>
          <p:cNvPr id="2" name="Title 1"/>
          <p:cNvSpPr>
            <a:spLocks noGrp="1"/>
          </p:cNvSpPr>
          <p:nvPr>
            <p:ph type="title"/>
          </p:nvPr>
        </p:nvSpPr>
        <p:spPr/>
        <p:txBody>
          <a:bodyPr/>
          <a:lstStyle/>
          <a:p>
            <a:r>
              <a:rPr lang="en-US"/>
              <a:t>Click to edit Master title style</a:t>
            </a:r>
            <a:endParaRPr lang="en-AU"/>
          </a:p>
        </p:txBody>
      </p:sp>
      <p:sp>
        <p:nvSpPr>
          <p:cNvPr id="6" name="Text Placeholder 5"/>
          <p:cNvSpPr>
            <a:spLocks noGrp="1"/>
          </p:cNvSpPr>
          <p:nvPr>
            <p:ph type="body" sz="quarter" idx="17"/>
          </p:nvPr>
        </p:nvSpPr>
        <p:spPr>
          <a:xfrm>
            <a:off x="334434" y="1052513"/>
            <a:ext cx="11523133" cy="4824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050627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34" y="908050"/>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7"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F3D7E853-9A00-49FC-A977-94FE5F921AC0}" type="slidenum">
              <a:rPr lang="en-AU" sz="900" smtClean="0"/>
              <a:pPr>
                <a:defRPr/>
              </a:pPr>
              <a:t>‹#›</a:t>
            </a:fld>
            <a:endParaRPr lang="en-AU" sz="900" dirty="0"/>
          </a:p>
        </p:txBody>
      </p:sp>
      <p:pic>
        <p:nvPicPr>
          <p:cNvPr id="8"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5"/>
          </p:nvPr>
        </p:nvSpPr>
        <p:spPr>
          <a:xfrm>
            <a:off x="7632171" y="1268760"/>
            <a:ext cx="3647976" cy="3382962"/>
          </a:xfrm>
          <a:prstGeom prst="rect">
            <a:avLst/>
          </a:prstGeom>
        </p:spPr>
        <p:txBody>
          <a:bodyPr rtlCol="0">
            <a:normAutofit/>
          </a:bodyPr>
          <a:lstStyle>
            <a:lvl1pPr marL="0" indent="0">
              <a:buNone/>
              <a:defRPr sz="2800" i="1" baseline="0"/>
            </a:lvl1pPr>
          </a:lstStyle>
          <a:p>
            <a:pPr lvl="0"/>
            <a:r>
              <a:rPr lang="en-US" noProof="0"/>
              <a:t>Click icon to add picture</a:t>
            </a:r>
            <a:endParaRPr lang="en-AU" noProof="0" dirty="0"/>
          </a:p>
        </p:txBody>
      </p:sp>
      <p:sp>
        <p:nvSpPr>
          <p:cNvPr id="2" name="Title 1"/>
          <p:cNvSpPr>
            <a:spLocks noGrp="1"/>
          </p:cNvSpPr>
          <p:nvPr>
            <p:ph type="title"/>
          </p:nvPr>
        </p:nvSpPr>
        <p:spPr/>
        <p:txBody>
          <a:bodyPr/>
          <a:lstStyle/>
          <a:p>
            <a:r>
              <a:rPr lang="en-US"/>
              <a:t>Click to edit Master title style</a:t>
            </a:r>
            <a:endParaRPr lang="en-AU"/>
          </a:p>
        </p:txBody>
      </p:sp>
      <p:sp>
        <p:nvSpPr>
          <p:cNvPr id="6" name="Text Placeholder 5"/>
          <p:cNvSpPr>
            <a:spLocks noGrp="1"/>
          </p:cNvSpPr>
          <p:nvPr>
            <p:ph type="body" sz="quarter" idx="17"/>
          </p:nvPr>
        </p:nvSpPr>
        <p:spPr>
          <a:xfrm>
            <a:off x="334434" y="1052513"/>
            <a:ext cx="6529917" cy="4824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7307431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een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7051" y="5572140"/>
            <a:ext cx="11137900" cy="500066"/>
          </a:xfrm>
        </p:spPr>
        <p:txBody>
          <a:bodyPr lIns="0" tIns="0" rIns="0" bIns="0" anchor="b">
            <a:normAutofit/>
          </a:bodyPr>
          <a:lstStyle>
            <a:lvl1pPr marL="0" algn="l" defTabSz="914400" rtl="0" eaLnBrk="1" latinLnBrk="0" hangingPunct="1">
              <a:lnSpc>
                <a:spcPts val="2200"/>
              </a:lnSpc>
              <a:defRPr lang="en-AU" sz="2400" b="1" kern="1200" baseline="0" dirty="0" smtClean="0">
                <a:solidFill>
                  <a:schemeClr val="accent2"/>
                </a:solidFill>
                <a:latin typeface="Arial" pitchFamily="34" charset="0"/>
                <a:ea typeface="+mn-ea"/>
                <a:cs typeface="Arial" pitchFamily="34" charset="0"/>
              </a:defRPr>
            </a:lvl1pPr>
          </a:lstStyle>
          <a:p>
            <a:r>
              <a:rPr lang="en-US" dirty="0"/>
              <a:t>Enter Presentation Title</a:t>
            </a:r>
            <a:endParaRPr lang="en-AU" dirty="0"/>
          </a:p>
        </p:txBody>
      </p:sp>
      <p:sp>
        <p:nvSpPr>
          <p:cNvPr id="7" name="Rectangle 6"/>
          <p:cNvSpPr/>
          <p:nvPr userDrawn="1"/>
        </p:nvSpPr>
        <p:spPr bwMode="ltGray">
          <a:xfrm>
            <a:off x="0" y="0"/>
            <a:ext cx="12192000" cy="53578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White UNSW.png"/>
          <p:cNvPicPr>
            <a:picLocks noChangeAspect="1"/>
          </p:cNvPicPr>
          <p:nvPr userDrawn="1"/>
        </p:nvPicPr>
        <p:blipFill>
          <a:blip r:embed="rId2" cstate="print"/>
          <a:srcRect l="22172"/>
          <a:stretch>
            <a:fillRect/>
          </a:stretch>
        </p:blipFill>
        <p:spPr>
          <a:xfrm>
            <a:off x="380960" y="285728"/>
            <a:ext cx="6550139" cy="1714512"/>
          </a:xfrm>
          <a:prstGeom prst="rect">
            <a:avLst/>
          </a:prstGeom>
        </p:spPr>
      </p:pic>
      <p:sp>
        <p:nvSpPr>
          <p:cNvPr id="9" name="Rectangle 8"/>
          <p:cNvSpPr/>
          <p:nvPr userDrawn="1"/>
        </p:nvSpPr>
        <p:spPr bwMode="white">
          <a:xfrm>
            <a:off x="9810776" y="0"/>
            <a:ext cx="2000264" cy="26431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17"/>
          <p:cNvSpPr>
            <a:spLocks noGrp="1"/>
          </p:cNvSpPr>
          <p:nvPr>
            <p:ph type="body" sz="quarter" idx="13" hasCustomPrompt="1"/>
          </p:nvPr>
        </p:nvSpPr>
        <p:spPr>
          <a:xfrm>
            <a:off x="9816457" y="1915898"/>
            <a:ext cx="1994583" cy="714375"/>
          </a:xfrm>
        </p:spPr>
        <p:txBody>
          <a:bodyPr lIns="0" tIns="0" rIns="0" bIns="0">
            <a:noAutofit/>
          </a:bodyPr>
          <a:lstStyle>
            <a:lvl1pPr marL="0" algn="ctr" defTabSz="914400" rtl="0" eaLnBrk="1" latinLnBrk="0" hangingPunct="1">
              <a:buNone/>
              <a:defRPr lang="en-US" sz="4000" b="1" kern="1200" dirty="0" smtClean="0">
                <a:solidFill>
                  <a:schemeClr val="accent2"/>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03.10</a:t>
            </a:r>
            <a:endParaRPr lang="en-AU" dirty="0"/>
          </a:p>
        </p:txBody>
      </p:sp>
      <p:sp>
        <p:nvSpPr>
          <p:cNvPr id="11" name="Text Placeholder 17"/>
          <p:cNvSpPr>
            <a:spLocks noGrp="1"/>
          </p:cNvSpPr>
          <p:nvPr>
            <p:ph type="body" sz="quarter" idx="14" hasCustomPrompt="1"/>
          </p:nvPr>
        </p:nvSpPr>
        <p:spPr>
          <a:xfrm>
            <a:off x="9816457" y="1714488"/>
            <a:ext cx="1994583" cy="214314"/>
          </a:xfrm>
        </p:spPr>
        <p:txBody>
          <a:bodyPr lIns="0" tIns="0" rIns="0" bIns="0">
            <a:noAutofit/>
          </a:bodyPr>
          <a:lstStyle>
            <a:lvl1pPr marL="0" algn="ctr" defTabSz="914400" rtl="0" eaLnBrk="1" latinLnBrk="0" hangingPunct="1">
              <a:buNone/>
              <a:defRPr lang="en-US" sz="1000" b="1" kern="1200" dirty="0" smtClean="0">
                <a:solidFill>
                  <a:schemeClr val="accent2"/>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Insert date</a:t>
            </a:r>
            <a:endParaRPr lang="en-AU" dirty="0"/>
          </a:p>
        </p:txBody>
      </p:sp>
      <p:sp>
        <p:nvSpPr>
          <p:cNvPr id="3" name="Subtitle 2"/>
          <p:cNvSpPr>
            <a:spLocks noGrp="1"/>
          </p:cNvSpPr>
          <p:nvPr>
            <p:ph type="subTitle" idx="1" hasCustomPrompt="1"/>
          </p:nvPr>
        </p:nvSpPr>
        <p:spPr>
          <a:xfrm>
            <a:off x="527050" y="6072206"/>
            <a:ext cx="11137900" cy="309544"/>
          </a:xfrm>
        </p:spPr>
        <p:txBody>
          <a:bodyPr lIns="0" tIns="0" rIns="0" bIns="0" anchor="ctr">
            <a:normAutofit/>
          </a:bodyPr>
          <a:lstStyle>
            <a:lvl1pPr marL="0" indent="0" algn="l">
              <a:buNone/>
              <a:defRPr lang="en-AU" sz="1600" kern="1200" dirty="0" smtClean="0">
                <a:solidFill>
                  <a:schemeClr val="accent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[Enter Presenter Name]</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ing + subheading">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34" y="1484313"/>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6"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FD8B94ED-F473-49BE-A1BF-98C0F245EBDE}" type="slidenum">
              <a:rPr lang="en-AU" sz="900" smtClean="0"/>
              <a:pPr>
                <a:defRPr/>
              </a:pPr>
              <a:t>‹#›</a:t>
            </a:fld>
            <a:endParaRPr lang="en-AU" sz="900" dirty="0"/>
          </a:p>
        </p:txBody>
      </p:sp>
      <p:pic>
        <p:nvPicPr>
          <p:cNvPr id="7"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sz="quarter" idx="15"/>
          </p:nvPr>
        </p:nvSpPr>
        <p:spPr>
          <a:xfrm>
            <a:off x="334434" y="980729"/>
            <a:ext cx="11523133" cy="503585"/>
          </a:xfrm>
          <a:prstGeom prst="rect">
            <a:avLst/>
          </a:prstGeom>
        </p:spPr>
        <p:txBody>
          <a:bodyPr/>
          <a:lstStyle>
            <a:lvl1pPr marL="0" indent="0">
              <a:buNone/>
              <a:defRPr sz="2800">
                <a:latin typeface="+mj-lt"/>
              </a:defRPr>
            </a:lvl1pPr>
          </a:lstStyle>
          <a:p>
            <a:pPr lvl="0"/>
            <a:r>
              <a:rPr lang="en-US"/>
              <a:t>Click to edit Master text styles</a:t>
            </a:r>
          </a:p>
        </p:txBody>
      </p:sp>
      <p:sp>
        <p:nvSpPr>
          <p:cNvPr id="4" name="Text Placeholder 3"/>
          <p:cNvSpPr>
            <a:spLocks noGrp="1"/>
          </p:cNvSpPr>
          <p:nvPr>
            <p:ph type="body" sz="quarter" idx="16"/>
          </p:nvPr>
        </p:nvSpPr>
        <p:spPr>
          <a:xfrm>
            <a:off x="334434" y="1628775"/>
            <a:ext cx="11523133" cy="43205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0" name="Title 9"/>
          <p:cNvSpPr>
            <a:spLocks noGrp="1"/>
          </p:cNvSpPr>
          <p:nvPr>
            <p:ph type="title"/>
          </p:nvPr>
        </p:nvSpPr>
        <p:spPr>
          <a:xfrm>
            <a:off x="335360" y="274638"/>
            <a:ext cx="11521280" cy="706090"/>
          </a:xfrm>
        </p:spPr>
        <p:txBody>
          <a:bodyPr/>
          <a:lstStyle/>
          <a:p>
            <a:r>
              <a:rPr lang="en-US"/>
              <a:t>Click to edit Master title style</a:t>
            </a:r>
            <a:endParaRPr lang="en-AU" dirty="0"/>
          </a:p>
        </p:txBody>
      </p:sp>
    </p:spTree>
    <p:extLst>
      <p:ext uri="{BB962C8B-B14F-4D97-AF65-F5344CB8AC3E}">
        <p14:creationId xmlns:p14="http://schemas.microsoft.com/office/powerpoint/2010/main" val="39499029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 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7051" y="5572140"/>
            <a:ext cx="11137900" cy="500066"/>
          </a:xfrm>
        </p:spPr>
        <p:txBody>
          <a:bodyPr lIns="0" tIns="0" rIns="0" bIns="0" anchor="b">
            <a:normAutofit/>
          </a:bodyPr>
          <a:lstStyle>
            <a:lvl1pPr marL="0" algn="l" defTabSz="914400" rtl="0" eaLnBrk="1" latinLnBrk="0" hangingPunct="1">
              <a:lnSpc>
                <a:spcPts val="2200"/>
              </a:lnSpc>
              <a:defRPr lang="en-AU" sz="2400" b="1" kern="1200" baseline="0" dirty="0" smtClean="0">
                <a:solidFill>
                  <a:schemeClr val="accent5"/>
                </a:solidFill>
                <a:latin typeface="Arial" pitchFamily="34" charset="0"/>
                <a:ea typeface="+mn-ea"/>
                <a:cs typeface="Arial" pitchFamily="34" charset="0"/>
              </a:defRPr>
            </a:lvl1pPr>
          </a:lstStyle>
          <a:p>
            <a:r>
              <a:rPr lang="en-US" dirty="0"/>
              <a:t>Enter Section Header</a:t>
            </a:r>
            <a:endParaRPr lang="en-AU" dirty="0"/>
          </a:p>
        </p:txBody>
      </p:sp>
      <p:sp>
        <p:nvSpPr>
          <p:cNvPr id="7" name="Rectangle 6"/>
          <p:cNvSpPr/>
          <p:nvPr userDrawn="1"/>
        </p:nvSpPr>
        <p:spPr>
          <a:xfrm>
            <a:off x="0" y="0"/>
            <a:ext cx="12192000" cy="535782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userDrawn="1"/>
        </p:nvSpPr>
        <p:spPr bwMode="white">
          <a:xfrm>
            <a:off x="9810776" y="0"/>
            <a:ext cx="2000264" cy="26431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17"/>
          <p:cNvSpPr>
            <a:spLocks noGrp="1"/>
          </p:cNvSpPr>
          <p:nvPr>
            <p:ph type="body" sz="quarter" idx="13" hasCustomPrompt="1"/>
          </p:nvPr>
        </p:nvSpPr>
        <p:spPr>
          <a:xfrm>
            <a:off x="9816457" y="1311215"/>
            <a:ext cx="1994583" cy="1319058"/>
          </a:xfrm>
        </p:spPr>
        <p:txBody>
          <a:bodyPr lIns="0" tIns="0" rIns="0" bIns="0">
            <a:noAutofit/>
          </a:bodyPr>
          <a:lstStyle>
            <a:lvl1pPr marL="0" algn="ctr" defTabSz="914400" rtl="0" eaLnBrk="1" latinLnBrk="0" hangingPunct="1">
              <a:buNone/>
              <a:defRPr lang="en-AU" sz="8000" b="1" kern="1200" dirty="0">
                <a:solidFill>
                  <a:schemeClr val="accent5"/>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1</a:t>
            </a:r>
            <a:endParaRPr lang="en-AU" dirty="0"/>
          </a:p>
        </p:txBody>
      </p:sp>
      <p:sp>
        <p:nvSpPr>
          <p:cNvPr id="11" name="Text Placeholder 17"/>
          <p:cNvSpPr>
            <a:spLocks noGrp="1"/>
          </p:cNvSpPr>
          <p:nvPr>
            <p:ph type="body" sz="quarter" idx="14" hasCustomPrompt="1"/>
          </p:nvPr>
        </p:nvSpPr>
        <p:spPr>
          <a:xfrm>
            <a:off x="9816457" y="1088799"/>
            <a:ext cx="1994583" cy="214314"/>
          </a:xfrm>
        </p:spPr>
        <p:txBody>
          <a:bodyPr lIns="0" tIns="0" rIns="0" bIns="0">
            <a:noAutofit/>
          </a:bodyPr>
          <a:lstStyle>
            <a:lvl1pPr marL="0" algn="ctr" defTabSz="914400" rtl="0" eaLnBrk="1" latinLnBrk="0" hangingPunct="1">
              <a:buNone/>
              <a:defRPr lang="en-US" sz="1000" b="1" kern="1200" dirty="0" smtClean="0">
                <a:solidFill>
                  <a:schemeClr val="accent5"/>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Insert section number</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pic>
        <p:nvPicPr>
          <p:cNvPr id="12" name="Picture 11" descr="White UNSW.png"/>
          <p:cNvPicPr>
            <a:picLocks noChangeAspect="1"/>
          </p:cNvPicPr>
          <p:nvPr userDrawn="1"/>
        </p:nvPicPr>
        <p:blipFill>
          <a:blip r:embed="rId2" cstate="print"/>
          <a:srcRect l="22172"/>
          <a:stretch>
            <a:fillRect/>
          </a:stretch>
        </p:blipFill>
        <p:spPr>
          <a:xfrm>
            <a:off x="414827" y="349228"/>
            <a:ext cx="3966661" cy="1038282"/>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Green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Green Title and Content + elem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
        <p:nvSpPr>
          <p:cNvPr id="5" name="Rectangle 4"/>
          <p:cNvSpPr/>
          <p:nvPr userDrawn="1"/>
        </p:nvSpPr>
        <p:spPr>
          <a:xfrm>
            <a:off x="9810776" y="0"/>
            <a:ext cx="2000264" cy="2643182"/>
          </a:xfrm>
          <a:prstGeom prst="rect">
            <a:avLst/>
          </a:prstGeom>
          <a:solidFill>
            <a:srgbClr val="F3F3F3">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 Quo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marL="0" marR="0" indent="0" algn="ctr" defTabSz="914400" rtl="0" eaLnBrk="1" fontAlgn="auto" latinLnBrk="0" hangingPunct="1">
              <a:lnSpc>
                <a:spcPct val="100000"/>
              </a:lnSpc>
              <a:spcBef>
                <a:spcPts val="1200"/>
              </a:spcBef>
              <a:spcAft>
                <a:spcPts val="1200"/>
              </a:spcAft>
              <a:buClrTx/>
              <a:buSzPct val="75000"/>
              <a:buFontTx/>
              <a:buNone/>
              <a:tabLst/>
              <a:defRPr kumimoji="0" lang="en-US" sz="4800" b="0" i="1" u="none" strike="noStrike" kern="1200" cap="none" spc="0" normalizeH="0" baseline="0" noProof="0">
                <a:ln>
                  <a:noFill/>
                </a:ln>
                <a:solidFill>
                  <a:schemeClr val="tx1"/>
                </a:solidFill>
                <a:effectLst/>
                <a:uLnTx/>
                <a:uFillTx/>
                <a:latin typeface="Garamond" pitchFamily="18" charset="0"/>
                <a:ea typeface="+mn-ea"/>
                <a:cs typeface="Arial"/>
              </a:defRPr>
            </a:lvl1pPr>
            <a:lvl2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2pPr>
            <a:lvl3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3pPr>
            <a:lvl4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4pPr>
            <a:lvl5pPr>
              <a:buNone/>
              <a:defRPr kumimoji="0" lang="en-AU"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5pPr>
          </a:lstStyle>
          <a:p>
            <a:pPr marL="0" marR="0" lvl="0" indent="0" algn="ctr" defTabSz="914400" rtl="0" eaLnBrk="1" fontAlgn="auto" latinLnBrk="0" hangingPunct="1">
              <a:lnSpc>
                <a:spcPct val="100000"/>
              </a:lnSpc>
              <a:spcBef>
                <a:spcPts val="1200"/>
              </a:spcBef>
              <a:spcAft>
                <a:spcPts val="1200"/>
              </a:spcAft>
              <a:buClrTx/>
              <a:buSzPct val="75000"/>
              <a:buFontTx/>
              <a:buNone/>
              <a:tabLst/>
              <a:defRPr/>
            </a:pPr>
            <a:r>
              <a:rPr kumimoji="0" lang="en-AU" sz="4800" b="0" i="1" u="none" strike="noStrike" kern="1200" cap="none" spc="0" normalizeH="0" baseline="0" noProof="0" dirty="0">
                <a:ln>
                  <a:noFill/>
                </a:ln>
                <a:effectLst/>
                <a:uLnTx/>
                <a:uFillTx/>
                <a:latin typeface="Garamond" pitchFamily="18" charset="0"/>
                <a:ea typeface="+mn-ea"/>
                <a:cs typeface="Arial"/>
              </a:rPr>
              <a:t>Place a simple quote in the space </a:t>
            </a:r>
            <a:br>
              <a:rPr kumimoji="0" lang="en-AU" sz="4800" b="0" i="1" u="none" strike="noStrike" kern="1200" cap="none" spc="0" normalizeH="0" baseline="0" noProof="0" dirty="0">
                <a:ln>
                  <a:noFill/>
                </a:ln>
                <a:effectLst/>
                <a:uLnTx/>
                <a:uFillTx/>
                <a:latin typeface="Garamond" pitchFamily="18" charset="0"/>
                <a:ea typeface="+mn-ea"/>
                <a:cs typeface="Arial"/>
              </a:rPr>
            </a:br>
            <a:r>
              <a:rPr kumimoji="0" lang="en-AU" sz="4800" b="0" i="1" u="none" strike="noStrike" kern="1200" cap="none" spc="0" normalizeH="0" baseline="0" noProof="0" dirty="0">
                <a:ln>
                  <a:noFill/>
                </a:ln>
                <a:effectLst/>
                <a:uLnTx/>
                <a:uFillTx/>
                <a:latin typeface="Garamond" pitchFamily="18" charset="0"/>
                <a:ea typeface="+mn-ea"/>
                <a:cs typeface="Arial"/>
              </a:rPr>
              <a:t>that is provided here that your </a:t>
            </a:r>
            <a:br>
              <a:rPr kumimoji="0" lang="en-AU" sz="4800" b="0" i="1" u="none" strike="noStrike" kern="1200" cap="none" spc="0" normalizeH="0" baseline="0" noProof="0" dirty="0">
                <a:ln>
                  <a:noFill/>
                </a:ln>
                <a:effectLst/>
                <a:uLnTx/>
                <a:uFillTx/>
                <a:latin typeface="Garamond" pitchFamily="18" charset="0"/>
                <a:ea typeface="+mn-ea"/>
                <a:cs typeface="Arial"/>
              </a:rPr>
            </a:br>
            <a:r>
              <a:rPr kumimoji="0" lang="en-AU" sz="4800" b="0" i="1" u="none" strike="noStrike" kern="1200" cap="none" spc="0" normalizeH="0" baseline="0" noProof="0" dirty="0">
                <a:ln>
                  <a:noFill/>
                </a:ln>
                <a:effectLst/>
                <a:uLnTx/>
                <a:uFillTx/>
                <a:latin typeface="Garamond" pitchFamily="18" charset="0"/>
                <a:ea typeface="+mn-ea"/>
                <a:cs typeface="Arial"/>
              </a:rPr>
              <a:t>audience will relate to...</a:t>
            </a:r>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een Picture">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714375"/>
            <a:ext cx="12192000" cy="6143625"/>
          </a:xfrm>
        </p:spPr>
        <p:txBody>
          <a:bodyPr/>
          <a:lstStyle>
            <a:lvl1pPr>
              <a:defRPr/>
            </a:lvl1pPr>
          </a:lstStyle>
          <a:p>
            <a:r>
              <a:rPr lang="en-AU" dirty="0"/>
              <a:t>Insert Picture Here</a:t>
            </a:r>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Green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527050" y="1484314"/>
            <a:ext cx="5549900" cy="4968875"/>
          </a:xfrm>
        </p:spPr>
        <p:txBody>
          <a:bodyPr>
            <a:normAutofit/>
          </a:bodyPr>
          <a:lstStyle>
            <a:lvl1pPr algn="l" defTabSz="914400" rtl="0" eaLnBrk="1" latinLnBrk="0" hangingPunct="1">
              <a:spcBef>
                <a:spcPct val="20000"/>
              </a:spcBef>
              <a:buClr>
                <a:schemeClr val="accent2"/>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2"/>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6115050" y="1484314"/>
            <a:ext cx="5549900" cy="4968875"/>
          </a:xfrm>
        </p:spPr>
        <p:txBody>
          <a:bodyPr>
            <a:normAutofit/>
          </a:bodyPr>
          <a:lstStyle>
            <a:lvl1pPr algn="l" defTabSz="914400" rtl="0" eaLnBrk="1" latinLnBrk="0" hangingPunct="1">
              <a:spcBef>
                <a:spcPct val="20000"/>
              </a:spcBef>
              <a:buClr>
                <a:schemeClr val="accent2"/>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2"/>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Slide Number Placeholder 6"/>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Green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dirty="0"/>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lgn="l" defTabSz="914400" rtl="0" eaLnBrk="1" latinLnBrk="0" hangingPunct="1">
              <a:spcBef>
                <a:spcPct val="20000"/>
              </a:spcBef>
              <a:buClr>
                <a:schemeClr val="accent2"/>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2"/>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lgn="l" defTabSz="914400" rtl="0" eaLnBrk="1" latinLnBrk="0" hangingPunct="1">
              <a:spcBef>
                <a:spcPct val="20000"/>
              </a:spcBef>
              <a:buClr>
                <a:schemeClr val="accent2"/>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2"/>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Slide Number Placeholder 8"/>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Green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5" name="Slide Number Placeholder 4"/>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Green 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d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7051" y="5572140"/>
            <a:ext cx="11137900" cy="500066"/>
          </a:xfrm>
        </p:spPr>
        <p:txBody>
          <a:bodyPr lIns="0" tIns="0" rIns="0" bIns="0" anchor="b">
            <a:normAutofit/>
          </a:bodyPr>
          <a:lstStyle>
            <a:lvl1pPr marL="0" algn="l" defTabSz="914400" rtl="0" eaLnBrk="1" latinLnBrk="0" hangingPunct="1">
              <a:lnSpc>
                <a:spcPts val="2200"/>
              </a:lnSpc>
              <a:defRPr lang="en-AU" sz="2400" b="1" kern="1200" baseline="0" dirty="0" smtClean="0">
                <a:solidFill>
                  <a:schemeClr val="accent3"/>
                </a:solidFill>
                <a:latin typeface="Arial" pitchFamily="34" charset="0"/>
                <a:ea typeface="+mn-ea"/>
                <a:cs typeface="Arial" pitchFamily="34" charset="0"/>
              </a:defRPr>
            </a:lvl1pPr>
          </a:lstStyle>
          <a:p>
            <a:r>
              <a:rPr lang="en-US" dirty="0"/>
              <a:t>Enter Presentation Title</a:t>
            </a:r>
            <a:endParaRPr lang="en-AU" dirty="0"/>
          </a:p>
        </p:txBody>
      </p:sp>
      <p:sp>
        <p:nvSpPr>
          <p:cNvPr id="7" name="Rectangle 6"/>
          <p:cNvSpPr/>
          <p:nvPr userDrawn="1"/>
        </p:nvSpPr>
        <p:spPr bwMode="ltGray">
          <a:xfrm>
            <a:off x="0" y="0"/>
            <a:ext cx="12192000" cy="53578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White UNSW.png"/>
          <p:cNvPicPr>
            <a:picLocks noChangeAspect="1"/>
          </p:cNvPicPr>
          <p:nvPr userDrawn="1"/>
        </p:nvPicPr>
        <p:blipFill>
          <a:blip r:embed="rId2" cstate="print"/>
          <a:srcRect l="22172"/>
          <a:stretch>
            <a:fillRect/>
          </a:stretch>
        </p:blipFill>
        <p:spPr>
          <a:xfrm>
            <a:off x="380960" y="285728"/>
            <a:ext cx="6550139" cy="1714512"/>
          </a:xfrm>
          <a:prstGeom prst="rect">
            <a:avLst/>
          </a:prstGeom>
        </p:spPr>
      </p:pic>
      <p:sp>
        <p:nvSpPr>
          <p:cNvPr id="9" name="Rectangle 8"/>
          <p:cNvSpPr/>
          <p:nvPr userDrawn="1"/>
        </p:nvSpPr>
        <p:spPr bwMode="white">
          <a:xfrm>
            <a:off x="9810776" y="0"/>
            <a:ext cx="2000264" cy="26431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17"/>
          <p:cNvSpPr>
            <a:spLocks noGrp="1"/>
          </p:cNvSpPr>
          <p:nvPr>
            <p:ph type="body" sz="quarter" idx="13" hasCustomPrompt="1"/>
          </p:nvPr>
        </p:nvSpPr>
        <p:spPr>
          <a:xfrm>
            <a:off x="9816457" y="1915898"/>
            <a:ext cx="1994583" cy="714375"/>
          </a:xfrm>
        </p:spPr>
        <p:txBody>
          <a:bodyPr lIns="0" tIns="0" rIns="0" bIns="0">
            <a:noAutofit/>
          </a:bodyPr>
          <a:lstStyle>
            <a:lvl1pPr marL="0" algn="ctr" defTabSz="914400" rtl="0" eaLnBrk="1" latinLnBrk="0" hangingPunct="1">
              <a:buNone/>
              <a:defRPr lang="en-US" sz="4000" b="1" kern="1200" dirty="0" smtClean="0">
                <a:solidFill>
                  <a:schemeClr val="accent3"/>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03.10</a:t>
            </a:r>
            <a:endParaRPr lang="en-AU" dirty="0"/>
          </a:p>
        </p:txBody>
      </p:sp>
      <p:sp>
        <p:nvSpPr>
          <p:cNvPr id="11" name="Text Placeholder 17"/>
          <p:cNvSpPr>
            <a:spLocks noGrp="1"/>
          </p:cNvSpPr>
          <p:nvPr>
            <p:ph type="body" sz="quarter" idx="14" hasCustomPrompt="1"/>
          </p:nvPr>
        </p:nvSpPr>
        <p:spPr>
          <a:xfrm>
            <a:off x="9816457" y="1714488"/>
            <a:ext cx="1994583" cy="214314"/>
          </a:xfrm>
        </p:spPr>
        <p:txBody>
          <a:bodyPr lIns="0" tIns="0" rIns="0" bIns="0">
            <a:noAutofit/>
          </a:bodyPr>
          <a:lstStyle>
            <a:lvl1pPr marL="0" algn="ctr" defTabSz="914400" rtl="0" eaLnBrk="1" latinLnBrk="0" hangingPunct="1">
              <a:buNone/>
              <a:defRPr lang="en-US" sz="1000" b="1" kern="1200" dirty="0" smtClean="0">
                <a:solidFill>
                  <a:schemeClr val="accent3"/>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Insert date</a:t>
            </a:r>
            <a:endParaRPr lang="en-AU" dirty="0"/>
          </a:p>
        </p:txBody>
      </p:sp>
      <p:sp>
        <p:nvSpPr>
          <p:cNvPr id="3" name="Subtitle 2"/>
          <p:cNvSpPr>
            <a:spLocks noGrp="1"/>
          </p:cNvSpPr>
          <p:nvPr>
            <p:ph type="subTitle" idx="1" hasCustomPrompt="1"/>
          </p:nvPr>
        </p:nvSpPr>
        <p:spPr>
          <a:xfrm>
            <a:off x="527050" y="6072206"/>
            <a:ext cx="11137900" cy="309544"/>
          </a:xfrm>
        </p:spPr>
        <p:txBody>
          <a:bodyPr lIns="0" tIns="0" rIns="0" bIns="0" anchor="ctr">
            <a:normAutofit/>
          </a:bodyPr>
          <a:lstStyle>
            <a:lvl1pPr marL="0" indent="0" algn="l">
              <a:buNone/>
              <a:defRPr lang="en-AU" sz="1600" kern="1200" dirty="0" smtClean="0">
                <a:solidFill>
                  <a:schemeClr val="accent3"/>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[Enter Presenter Name]</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 reference">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34" y="908050"/>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7"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EC530BBA-6364-4297-BD1F-BD5E8E18A696}" type="slidenum">
              <a:rPr lang="en-AU" sz="900" smtClean="0"/>
              <a:pPr>
                <a:defRPr/>
              </a:pPr>
              <a:t>‹#›</a:t>
            </a:fld>
            <a:endParaRPr lang="en-AU" sz="900" dirty="0"/>
          </a:p>
        </p:txBody>
      </p:sp>
      <p:pic>
        <p:nvPicPr>
          <p:cNvPr id="8"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5"/>
          </p:nvPr>
        </p:nvSpPr>
        <p:spPr>
          <a:xfrm>
            <a:off x="334434" y="5589588"/>
            <a:ext cx="11523133" cy="360362"/>
          </a:xfrm>
          <a:prstGeom prst="rect">
            <a:avLst/>
          </a:prstGeom>
        </p:spPr>
        <p:txBody>
          <a:bodyPr/>
          <a:lstStyle>
            <a:lvl1pPr marL="0" indent="0">
              <a:buNone/>
              <a:defRPr sz="1200" baseline="0">
                <a:solidFill>
                  <a:schemeClr val="accent4"/>
                </a:solidFill>
                <a:latin typeface="+mn-lt"/>
              </a:defRPr>
            </a:lvl1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endParaRPr lang="en-AU"/>
          </a:p>
        </p:txBody>
      </p:sp>
      <p:sp>
        <p:nvSpPr>
          <p:cNvPr id="6" name="Text Placeholder 5"/>
          <p:cNvSpPr>
            <a:spLocks noGrp="1"/>
          </p:cNvSpPr>
          <p:nvPr>
            <p:ph type="body" sz="quarter" idx="17"/>
          </p:nvPr>
        </p:nvSpPr>
        <p:spPr>
          <a:xfrm>
            <a:off x="334434" y="1052513"/>
            <a:ext cx="11523133" cy="439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147981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ed 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7051" y="5572140"/>
            <a:ext cx="11137900" cy="500066"/>
          </a:xfrm>
        </p:spPr>
        <p:txBody>
          <a:bodyPr lIns="0" tIns="0" rIns="0" bIns="0" anchor="b">
            <a:normAutofit/>
          </a:bodyPr>
          <a:lstStyle>
            <a:lvl1pPr marL="0" algn="l" defTabSz="914400" rtl="0" eaLnBrk="1" latinLnBrk="0" hangingPunct="1">
              <a:lnSpc>
                <a:spcPts val="2200"/>
              </a:lnSpc>
              <a:defRPr lang="en-AU" sz="2400" b="1" kern="1200" baseline="0" dirty="0" smtClean="0">
                <a:solidFill>
                  <a:schemeClr val="accent6"/>
                </a:solidFill>
                <a:latin typeface="Arial" pitchFamily="34" charset="0"/>
                <a:ea typeface="+mn-ea"/>
                <a:cs typeface="Arial" pitchFamily="34" charset="0"/>
              </a:defRPr>
            </a:lvl1pPr>
          </a:lstStyle>
          <a:p>
            <a:r>
              <a:rPr lang="en-US" dirty="0"/>
              <a:t>Enter Section Header</a:t>
            </a:r>
            <a:endParaRPr lang="en-AU" dirty="0"/>
          </a:p>
        </p:txBody>
      </p:sp>
      <p:sp>
        <p:nvSpPr>
          <p:cNvPr id="7" name="Rectangle 6"/>
          <p:cNvSpPr/>
          <p:nvPr userDrawn="1"/>
        </p:nvSpPr>
        <p:spPr>
          <a:xfrm>
            <a:off x="0" y="0"/>
            <a:ext cx="12192000" cy="5357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userDrawn="1"/>
        </p:nvSpPr>
        <p:spPr bwMode="white">
          <a:xfrm>
            <a:off x="9810776" y="0"/>
            <a:ext cx="2000264" cy="26431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17"/>
          <p:cNvSpPr>
            <a:spLocks noGrp="1"/>
          </p:cNvSpPr>
          <p:nvPr>
            <p:ph type="body" sz="quarter" idx="13" hasCustomPrompt="1"/>
          </p:nvPr>
        </p:nvSpPr>
        <p:spPr>
          <a:xfrm>
            <a:off x="9816457" y="1311215"/>
            <a:ext cx="1994583" cy="1319058"/>
          </a:xfrm>
        </p:spPr>
        <p:txBody>
          <a:bodyPr lIns="0" tIns="0" rIns="0" bIns="0">
            <a:noAutofit/>
          </a:bodyPr>
          <a:lstStyle>
            <a:lvl1pPr marL="0" algn="ctr" defTabSz="914400" rtl="0" eaLnBrk="1" latinLnBrk="0" hangingPunct="1">
              <a:buNone/>
              <a:defRPr lang="en-AU" sz="8000" b="1" kern="1200" dirty="0">
                <a:solidFill>
                  <a:schemeClr val="accent6"/>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1</a:t>
            </a:r>
            <a:endParaRPr lang="en-AU" dirty="0"/>
          </a:p>
        </p:txBody>
      </p:sp>
      <p:sp>
        <p:nvSpPr>
          <p:cNvPr id="11" name="Text Placeholder 17"/>
          <p:cNvSpPr>
            <a:spLocks noGrp="1"/>
          </p:cNvSpPr>
          <p:nvPr>
            <p:ph type="body" sz="quarter" idx="14" hasCustomPrompt="1"/>
          </p:nvPr>
        </p:nvSpPr>
        <p:spPr>
          <a:xfrm>
            <a:off x="9816457" y="1088799"/>
            <a:ext cx="1994583" cy="214314"/>
          </a:xfrm>
        </p:spPr>
        <p:txBody>
          <a:bodyPr lIns="0" tIns="0" rIns="0" bIns="0">
            <a:noAutofit/>
          </a:bodyPr>
          <a:lstStyle>
            <a:lvl1pPr marL="0" algn="ctr" defTabSz="914400" rtl="0" eaLnBrk="1" latinLnBrk="0" hangingPunct="1">
              <a:buNone/>
              <a:defRPr lang="en-US" sz="1000" b="1" kern="1200" dirty="0" smtClean="0">
                <a:solidFill>
                  <a:schemeClr val="accent6"/>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Insert section number</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pic>
        <p:nvPicPr>
          <p:cNvPr id="12" name="Picture 11" descr="White UNSW.png"/>
          <p:cNvPicPr>
            <a:picLocks noChangeAspect="1"/>
          </p:cNvPicPr>
          <p:nvPr userDrawn="1"/>
        </p:nvPicPr>
        <p:blipFill>
          <a:blip r:embed="rId2" cstate="print"/>
          <a:srcRect l="22172"/>
          <a:stretch>
            <a:fillRect/>
          </a:stretch>
        </p:blipFill>
        <p:spPr>
          <a:xfrm>
            <a:off x="414827" y="349228"/>
            <a:ext cx="3966661" cy="1038282"/>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Red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Red Title and Content + elem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
        <p:nvSpPr>
          <p:cNvPr id="5" name="Rectangle 4"/>
          <p:cNvSpPr/>
          <p:nvPr userDrawn="1"/>
        </p:nvSpPr>
        <p:spPr>
          <a:xfrm>
            <a:off x="9810776" y="0"/>
            <a:ext cx="2000264" cy="2643182"/>
          </a:xfrm>
          <a:prstGeom prst="rect">
            <a:avLst/>
          </a:prstGeom>
          <a:solidFill>
            <a:srgbClr val="F3F3F3">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Red Quo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marL="0" marR="0" indent="0" algn="ctr" defTabSz="914400" rtl="0" eaLnBrk="1" fontAlgn="auto" latinLnBrk="0" hangingPunct="1">
              <a:lnSpc>
                <a:spcPct val="100000"/>
              </a:lnSpc>
              <a:spcBef>
                <a:spcPts val="1200"/>
              </a:spcBef>
              <a:spcAft>
                <a:spcPts val="1200"/>
              </a:spcAft>
              <a:buClrTx/>
              <a:buSzPct val="75000"/>
              <a:buFontTx/>
              <a:buNone/>
              <a:tabLst/>
              <a:defRPr kumimoji="0" lang="en-US" sz="4800" b="0" i="1" u="none" strike="noStrike" kern="1200" cap="none" spc="0" normalizeH="0" baseline="0" noProof="0">
                <a:ln>
                  <a:noFill/>
                </a:ln>
                <a:solidFill>
                  <a:schemeClr val="tx1"/>
                </a:solidFill>
                <a:effectLst/>
                <a:uLnTx/>
                <a:uFillTx/>
                <a:latin typeface="Garamond" pitchFamily="18" charset="0"/>
                <a:ea typeface="+mn-ea"/>
                <a:cs typeface="Arial"/>
              </a:defRPr>
            </a:lvl1pPr>
            <a:lvl2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2pPr>
            <a:lvl3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3pPr>
            <a:lvl4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4pPr>
            <a:lvl5pPr>
              <a:buNone/>
              <a:defRPr kumimoji="0" lang="en-AU"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5pPr>
          </a:lstStyle>
          <a:p>
            <a:pPr marL="0" marR="0" lvl="0" indent="0" algn="ctr" defTabSz="914400" rtl="0" eaLnBrk="1" fontAlgn="auto" latinLnBrk="0" hangingPunct="1">
              <a:lnSpc>
                <a:spcPct val="100000"/>
              </a:lnSpc>
              <a:spcBef>
                <a:spcPts val="1200"/>
              </a:spcBef>
              <a:spcAft>
                <a:spcPts val="1200"/>
              </a:spcAft>
              <a:buClrTx/>
              <a:buSzPct val="75000"/>
              <a:buFontTx/>
              <a:buNone/>
              <a:tabLst/>
              <a:defRPr/>
            </a:pPr>
            <a:r>
              <a:rPr kumimoji="0" lang="en-AU" sz="4800" b="0" i="1" u="none" strike="noStrike" kern="1200" cap="none" spc="0" normalizeH="0" baseline="0" noProof="0" dirty="0">
                <a:ln>
                  <a:noFill/>
                </a:ln>
                <a:effectLst/>
                <a:uLnTx/>
                <a:uFillTx/>
                <a:latin typeface="Garamond" pitchFamily="18" charset="0"/>
                <a:ea typeface="+mn-ea"/>
                <a:cs typeface="Arial"/>
              </a:rPr>
              <a:t>Place a simple quote in the space </a:t>
            </a:r>
            <a:br>
              <a:rPr kumimoji="0" lang="en-AU" sz="4800" b="0" i="1" u="none" strike="noStrike" kern="1200" cap="none" spc="0" normalizeH="0" baseline="0" noProof="0" dirty="0">
                <a:ln>
                  <a:noFill/>
                </a:ln>
                <a:effectLst/>
                <a:uLnTx/>
                <a:uFillTx/>
                <a:latin typeface="Garamond" pitchFamily="18" charset="0"/>
                <a:ea typeface="+mn-ea"/>
                <a:cs typeface="Arial"/>
              </a:rPr>
            </a:br>
            <a:r>
              <a:rPr kumimoji="0" lang="en-AU" sz="4800" b="0" i="1" u="none" strike="noStrike" kern="1200" cap="none" spc="0" normalizeH="0" baseline="0" noProof="0" dirty="0">
                <a:ln>
                  <a:noFill/>
                </a:ln>
                <a:effectLst/>
                <a:uLnTx/>
                <a:uFillTx/>
                <a:latin typeface="Garamond" pitchFamily="18" charset="0"/>
                <a:ea typeface="+mn-ea"/>
                <a:cs typeface="Arial"/>
              </a:rPr>
              <a:t>that is provided here that your </a:t>
            </a:r>
            <a:br>
              <a:rPr kumimoji="0" lang="en-AU" sz="4800" b="0" i="1" u="none" strike="noStrike" kern="1200" cap="none" spc="0" normalizeH="0" baseline="0" noProof="0" dirty="0">
                <a:ln>
                  <a:noFill/>
                </a:ln>
                <a:effectLst/>
                <a:uLnTx/>
                <a:uFillTx/>
                <a:latin typeface="Garamond" pitchFamily="18" charset="0"/>
                <a:ea typeface="+mn-ea"/>
                <a:cs typeface="Arial"/>
              </a:rPr>
            </a:br>
            <a:r>
              <a:rPr kumimoji="0" lang="en-AU" sz="4800" b="0" i="1" u="none" strike="noStrike" kern="1200" cap="none" spc="0" normalizeH="0" baseline="0" noProof="0" dirty="0">
                <a:ln>
                  <a:noFill/>
                </a:ln>
                <a:effectLst/>
                <a:uLnTx/>
                <a:uFillTx/>
                <a:latin typeface="Garamond" pitchFamily="18" charset="0"/>
                <a:ea typeface="+mn-ea"/>
                <a:cs typeface="Arial"/>
              </a:rPr>
              <a:t>audience will relate to...</a:t>
            </a:r>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ed Picture">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714375"/>
            <a:ext cx="12192000" cy="6143625"/>
          </a:xfrm>
        </p:spPr>
        <p:txBody>
          <a:bodyPr/>
          <a:lstStyle>
            <a:lvl1pPr>
              <a:defRPr/>
            </a:lvl1pPr>
          </a:lstStyle>
          <a:p>
            <a:r>
              <a:rPr lang="en-AU" dirty="0"/>
              <a:t>Insert Picture Here</a:t>
            </a:r>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Red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527050" y="1484314"/>
            <a:ext cx="5549900" cy="4968875"/>
          </a:xfrm>
        </p:spPr>
        <p:txBody>
          <a:bodyPr>
            <a:normAutofit/>
          </a:bodyPr>
          <a:lstStyle>
            <a:lvl1pPr algn="l" defTabSz="914400" rtl="0" eaLnBrk="1" latinLnBrk="0" hangingPunct="1">
              <a:spcBef>
                <a:spcPct val="20000"/>
              </a:spcBef>
              <a:buClr>
                <a:schemeClr val="accent2"/>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2"/>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6115050" y="1484314"/>
            <a:ext cx="5549900" cy="4968875"/>
          </a:xfrm>
        </p:spPr>
        <p:txBody>
          <a:bodyPr>
            <a:normAutofit/>
          </a:bodyPr>
          <a:lstStyle>
            <a:lvl1pPr algn="l" defTabSz="914400" rtl="0" eaLnBrk="1" latinLnBrk="0" hangingPunct="1">
              <a:spcBef>
                <a:spcPct val="20000"/>
              </a:spcBef>
              <a:buClr>
                <a:schemeClr val="accent2"/>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2"/>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Slide Number Placeholder 6"/>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Red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dirty="0"/>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lgn="l" defTabSz="914400" rtl="0" eaLnBrk="1" latinLnBrk="0" hangingPunct="1">
              <a:spcBef>
                <a:spcPct val="20000"/>
              </a:spcBef>
              <a:buClr>
                <a:schemeClr val="accent2"/>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2"/>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lgn="l" defTabSz="914400" rtl="0" eaLnBrk="1" latinLnBrk="0" hangingPunct="1">
              <a:spcBef>
                <a:spcPct val="20000"/>
              </a:spcBef>
              <a:buClr>
                <a:schemeClr val="accent2"/>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chemeClr val="accent2"/>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chemeClr val="accent2"/>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Slide Number Placeholder 8"/>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Red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5" name="Slide Number Placeholder 4"/>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Red 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ue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7051" y="5572140"/>
            <a:ext cx="11137900" cy="500066"/>
          </a:xfrm>
        </p:spPr>
        <p:txBody>
          <a:bodyPr lIns="0" tIns="0" rIns="0" bIns="0" anchor="b">
            <a:normAutofit/>
          </a:bodyPr>
          <a:lstStyle>
            <a:lvl1pPr marL="0" algn="l" defTabSz="914400" rtl="0" eaLnBrk="1" latinLnBrk="0" hangingPunct="1">
              <a:lnSpc>
                <a:spcPts val="2200"/>
              </a:lnSpc>
              <a:defRPr lang="en-AU" sz="2400" b="1" kern="1200" baseline="0" dirty="0" smtClean="0">
                <a:solidFill>
                  <a:srgbClr val="0698C6"/>
                </a:solidFill>
                <a:latin typeface="Arial" pitchFamily="34" charset="0"/>
                <a:ea typeface="+mn-ea"/>
                <a:cs typeface="Arial" pitchFamily="34" charset="0"/>
              </a:defRPr>
            </a:lvl1pPr>
          </a:lstStyle>
          <a:p>
            <a:r>
              <a:rPr lang="en-US" dirty="0"/>
              <a:t>Enter Presentation Title</a:t>
            </a:r>
            <a:endParaRPr lang="en-AU" dirty="0"/>
          </a:p>
        </p:txBody>
      </p:sp>
      <p:sp>
        <p:nvSpPr>
          <p:cNvPr id="7" name="Rectangle 6"/>
          <p:cNvSpPr/>
          <p:nvPr/>
        </p:nvSpPr>
        <p:spPr bwMode="ltGray">
          <a:xfrm>
            <a:off x="0" y="0"/>
            <a:ext cx="12192000" cy="5357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White UNSW.png"/>
          <p:cNvPicPr>
            <a:picLocks noChangeAspect="1"/>
          </p:cNvPicPr>
          <p:nvPr/>
        </p:nvPicPr>
        <p:blipFill>
          <a:blip r:embed="rId2" cstate="print"/>
          <a:srcRect l="22172"/>
          <a:stretch>
            <a:fillRect/>
          </a:stretch>
        </p:blipFill>
        <p:spPr>
          <a:xfrm>
            <a:off x="380960" y="285728"/>
            <a:ext cx="6550139" cy="1714512"/>
          </a:xfrm>
          <a:prstGeom prst="rect">
            <a:avLst/>
          </a:prstGeom>
        </p:spPr>
      </p:pic>
      <p:sp>
        <p:nvSpPr>
          <p:cNvPr id="9" name="Rectangle 8"/>
          <p:cNvSpPr/>
          <p:nvPr/>
        </p:nvSpPr>
        <p:spPr bwMode="white">
          <a:xfrm>
            <a:off x="9810776" y="0"/>
            <a:ext cx="2000264" cy="26431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17"/>
          <p:cNvSpPr>
            <a:spLocks noGrp="1"/>
          </p:cNvSpPr>
          <p:nvPr>
            <p:ph type="body" sz="quarter" idx="13" hasCustomPrompt="1"/>
          </p:nvPr>
        </p:nvSpPr>
        <p:spPr>
          <a:xfrm>
            <a:off x="9816457" y="1915898"/>
            <a:ext cx="1994583" cy="714375"/>
          </a:xfrm>
        </p:spPr>
        <p:txBody>
          <a:bodyPr lIns="0" tIns="0" rIns="0" bIns="0">
            <a:noAutofit/>
          </a:bodyPr>
          <a:lstStyle>
            <a:lvl1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03.10</a:t>
            </a:r>
            <a:endParaRPr lang="en-AU" dirty="0"/>
          </a:p>
        </p:txBody>
      </p:sp>
      <p:sp>
        <p:nvSpPr>
          <p:cNvPr id="11" name="Text Placeholder 17"/>
          <p:cNvSpPr>
            <a:spLocks noGrp="1"/>
          </p:cNvSpPr>
          <p:nvPr>
            <p:ph type="body" sz="quarter" idx="14" hasCustomPrompt="1"/>
          </p:nvPr>
        </p:nvSpPr>
        <p:spPr>
          <a:xfrm>
            <a:off x="9816457" y="1714488"/>
            <a:ext cx="1994583" cy="214314"/>
          </a:xfrm>
        </p:spPr>
        <p:txBody>
          <a:bodyPr lIns="0" tIns="0" rIns="0" bIns="0">
            <a:noAutofit/>
          </a:bodyPr>
          <a:lstStyle>
            <a:lvl1pPr marL="0" algn="ctr" defTabSz="914400" rtl="0" eaLnBrk="1" latinLnBrk="0" hangingPunct="1">
              <a:buNone/>
              <a:defRPr lang="en-US" sz="1000" b="1" kern="1200" dirty="0" smtClean="0">
                <a:solidFill>
                  <a:srgbClr val="0698C6"/>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Insert date</a:t>
            </a:r>
            <a:endParaRPr lang="en-AU" dirty="0"/>
          </a:p>
        </p:txBody>
      </p:sp>
      <p:sp>
        <p:nvSpPr>
          <p:cNvPr id="3" name="Subtitle 2"/>
          <p:cNvSpPr>
            <a:spLocks noGrp="1"/>
          </p:cNvSpPr>
          <p:nvPr>
            <p:ph type="subTitle" idx="1" hasCustomPrompt="1"/>
          </p:nvPr>
        </p:nvSpPr>
        <p:spPr>
          <a:xfrm>
            <a:off x="527050" y="6072206"/>
            <a:ext cx="11137900" cy="309544"/>
          </a:xfrm>
        </p:spPr>
        <p:txBody>
          <a:bodyPr lIns="0" tIns="0" rIns="0" bIns="0" anchor="ctr">
            <a:normAutofit/>
          </a:bodyPr>
          <a:lstStyle>
            <a:lvl1pPr marL="0" indent="0" algn="l">
              <a:buNone/>
              <a:defRPr lang="en-AU" sz="1600" kern="1200" dirty="0" smtClean="0">
                <a:solidFill>
                  <a:srgbClr val="0698C6"/>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By [Enter Presenter Name]</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
        <p:nvSpPr>
          <p:cNvPr id="12" name="Rectangle 11"/>
          <p:cNvSpPr/>
          <p:nvPr userDrawn="1"/>
        </p:nvSpPr>
        <p:spPr bwMode="ltGray">
          <a:xfrm>
            <a:off x="0" y="0"/>
            <a:ext cx="12192000" cy="53578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descr="White UNSW.png"/>
          <p:cNvPicPr>
            <a:picLocks noChangeAspect="1"/>
          </p:cNvPicPr>
          <p:nvPr userDrawn="1"/>
        </p:nvPicPr>
        <p:blipFill>
          <a:blip r:embed="rId2" cstate="print"/>
          <a:srcRect l="22172"/>
          <a:stretch>
            <a:fillRect/>
          </a:stretch>
        </p:blipFill>
        <p:spPr>
          <a:xfrm>
            <a:off x="380960" y="285728"/>
            <a:ext cx="6550139" cy="1714512"/>
          </a:xfrm>
          <a:prstGeom prst="rect">
            <a:avLst/>
          </a:prstGeom>
        </p:spPr>
      </p:pic>
      <p:sp>
        <p:nvSpPr>
          <p:cNvPr id="14" name="Rectangle 13"/>
          <p:cNvSpPr/>
          <p:nvPr userDrawn="1"/>
        </p:nvSpPr>
        <p:spPr bwMode="white">
          <a:xfrm>
            <a:off x="9810776" y="0"/>
            <a:ext cx="2000264" cy="26431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 Image">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34" y="908050"/>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7"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F3D7E853-9A00-49FC-A977-94FE5F921AC0}" type="slidenum">
              <a:rPr lang="en-AU" sz="900" smtClean="0"/>
              <a:pPr>
                <a:defRPr/>
              </a:pPr>
              <a:t>‹#›</a:t>
            </a:fld>
            <a:endParaRPr lang="en-AU" sz="900" dirty="0"/>
          </a:p>
        </p:txBody>
      </p:sp>
      <p:pic>
        <p:nvPicPr>
          <p:cNvPr id="8"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5"/>
          </p:nvPr>
        </p:nvSpPr>
        <p:spPr>
          <a:xfrm>
            <a:off x="7632171" y="1268760"/>
            <a:ext cx="3647976" cy="3382962"/>
          </a:xfrm>
          <a:prstGeom prst="rect">
            <a:avLst/>
          </a:prstGeom>
        </p:spPr>
        <p:txBody>
          <a:bodyPr rtlCol="0">
            <a:normAutofit/>
          </a:bodyPr>
          <a:lstStyle>
            <a:lvl1pPr marL="0" indent="0">
              <a:buNone/>
              <a:defRPr sz="2800" i="1" baseline="0"/>
            </a:lvl1pPr>
          </a:lstStyle>
          <a:p>
            <a:pPr lvl="0"/>
            <a:r>
              <a:rPr lang="en-US" noProof="0"/>
              <a:t>Click icon to add picture</a:t>
            </a:r>
            <a:endParaRPr lang="en-AU" noProof="0" dirty="0"/>
          </a:p>
        </p:txBody>
      </p:sp>
      <p:sp>
        <p:nvSpPr>
          <p:cNvPr id="2" name="Title 1"/>
          <p:cNvSpPr>
            <a:spLocks noGrp="1"/>
          </p:cNvSpPr>
          <p:nvPr>
            <p:ph type="title"/>
          </p:nvPr>
        </p:nvSpPr>
        <p:spPr/>
        <p:txBody>
          <a:bodyPr/>
          <a:lstStyle/>
          <a:p>
            <a:r>
              <a:rPr lang="en-US"/>
              <a:t>Click to edit Master title style</a:t>
            </a:r>
            <a:endParaRPr lang="en-AU"/>
          </a:p>
        </p:txBody>
      </p:sp>
      <p:sp>
        <p:nvSpPr>
          <p:cNvPr id="6" name="Text Placeholder 5"/>
          <p:cNvSpPr>
            <a:spLocks noGrp="1"/>
          </p:cNvSpPr>
          <p:nvPr>
            <p:ph type="body" sz="quarter" idx="17"/>
          </p:nvPr>
        </p:nvSpPr>
        <p:spPr>
          <a:xfrm>
            <a:off x="334434" y="1052513"/>
            <a:ext cx="6529917" cy="48247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7307431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ue Section Hea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7051" y="5572140"/>
            <a:ext cx="11137900" cy="500066"/>
          </a:xfrm>
        </p:spPr>
        <p:txBody>
          <a:bodyPr lIns="0" tIns="0" rIns="0" bIns="0" anchor="b">
            <a:normAutofit/>
          </a:bodyPr>
          <a:lstStyle>
            <a:lvl1pPr marL="0" algn="l" defTabSz="914400" rtl="0" eaLnBrk="1" latinLnBrk="0" hangingPunct="1">
              <a:lnSpc>
                <a:spcPts val="2200"/>
              </a:lnSpc>
              <a:defRPr lang="en-AU" sz="2400" b="1" kern="1200" baseline="0" dirty="0" smtClean="0">
                <a:solidFill>
                  <a:schemeClr val="accent4"/>
                </a:solidFill>
                <a:latin typeface="Arial" pitchFamily="34" charset="0"/>
                <a:ea typeface="+mn-ea"/>
                <a:cs typeface="Arial" pitchFamily="34" charset="0"/>
              </a:defRPr>
            </a:lvl1pPr>
          </a:lstStyle>
          <a:p>
            <a:r>
              <a:rPr lang="en-US" dirty="0"/>
              <a:t>Enter Section Header</a:t>
            </a:r>
            <a:endParaRPr lang="en-AU" dirty="0"/>
          </a:p>
        </p:txBody>
      </p:sp>
      <p:sp>
        <p:nvSpPr>
          <p:cNvPr id="7" name="Rectangle 6"/>
          <p:cNvSpPr/>
          <p:nvPr/>
        </p:nvSpPr>
        <p:spPr>
          <a:xfrm>
            <a:off x="0" y="0"/>
            <a:ext cx="12192000" cy="53578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bwMode="white">
          <a:xfrm>
            <a:off x="9810776" y="0"/>
            <a:ext cx="2000264" cy="26431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17"/>
          <p:cNvSpPr>
            <a:spLocks noGrp="1"/>
          </p:cNvSpPr>
          <p:nvPr>
            <p:ph type="body" sz="quarter" idx="13" hasCustomPrompt="1"/>
          </p:nvPr>
        </p:nvSpPr>
        <p:spPr>
          <a:xfrm>
            <a:off x="9816457" y="1311215"/>
            <a:ext cx="1994583" cy="1319058"/>
          </a:xfrm>
        </p:spPr>
        <p:txBody>
          <a:bodyPr lIns="0" tIns="0" rIns="0" bIns="0">
            <a:noAutofit/>
          </a:bodyPr>
          <a:lstStyle>
            <a:lvl1pPr marL="0" algn="ctr" defTabSz="914400" rtl="0" eaLnBrk="1" latinLnBrk="0" hangingPunct="1">
              <a:buNone/>
              <a:defRPr lang="en-AU" sz="8000" b="1" kern="1200" dirty="0">
                <a:solidFill>
                  <a:srgbClr val="80C9E0"/>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1</a:t>
            </a:r>
            <a:endParaRPr lang="en-AU" dirty="0"/>
          </a:p>
        </p:txBody>
      </p:sp>
      <p:sp>
        <p:nvSpPr>
          <p:cNvPr id="11" name="Text Placeholder 17"/>
          <p:cNvSpPr>
            <a:spLocks noGrp="1"/>
          </p:cNvSpPr>
          <p:nvPr>
            <p:ph type="body" sz="quarter" idx="14" hasCustomPrompt="1"/>
          </p:nvPr>
        </p:nvSpPr>
        <p:spPr>
          <a:xfrm>
            <a:off x="9816457" y="1088799"/>
            <a:ext cx="1994583" cy="214314"/>
          </a:xfrm>
        </p:spPr>
        <p:txBody>
          <a:bodyPr lIns="0" tIns="0" rIns="0" bIns="0">
            <a:noAutofit/>
          </a:bodyPr>
          <a:lstStyle>
            <a:lvl1pPr marL="0" algn="ctr" defTabSz="914400" rtl="0" eaLnBrk="1" latinLnBrk="0" hangingPunct="1">
              <a:buNone/>
              <a:defRPr lang="en-US" sz="1000" b="1" kern="1200" dirty="0" smtClean="0">
                <a:solidFill>
                  <a:srgbClr val="0698C6"/>
                </a:solidFill>
                <a:latin typeface="Arial" pitchFamily="34" charset="0"/>
                <a:ea typeface="+mn-ea"/>
                <a:cs typeface="Arial" pitchFamily="34" charset="0"/>
              </a:defRPr>
            </a:lvl1pPr>
            <a:lvl2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2pPr>
            <a:lvl3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3pPr>
            <a:lvl4pPr marL="0" algn="ctr" defTabSz="914400" rtl="0" eaLnBrk="1" latinLnBrk="0" hangingPunct="1">
              <a:buNone/>
              <a:defRPr lang="en-US" sz="4000" b="1" kern="1200" dirty="0" smtClean="0">
                <a:solidFill>
                  <a:srgbClr val="0698C6"/>
                </a:solidFill>
                <a:latin typeface="Arial" pitchFamily="34" charset="0"/>
                <a:ea typeface="+mn-ea"/>
                <a:cs typeface="Arial" pitchFamily="34" charset="0"/>
              </a:defRPr>
            </a:lvl4pPr>
            <a:lvl5pPr marL="0" algn="ctr" defTabSz="914400" rtl="0" eaLnBrk="1" latinLnBrk="0" hangingPunct="1">
              <a:buNone/>
              <a:defRPr lang="en-AU" sz="4000" b="1" kern="1200" dirty="0" smtClean="0">
                <a:solidFill>
                  <a:srgbClr val="0698C6"/>
                </a:solidFill>
                <a:latin typeface="Arial" pitchFamily="34" charset="0"/>
                <a:ea typeface="+mn-ea"/>
                <a:cs typeface="Arial" pitchFamily="34" charset="0"/>
              </a:defRPr>
            </a:lvl5pPr>
          </a:lstStyle>
          <a:p>
            <a:pPr lvl="0"/>
            <a:r>
              <a:rPr lang="en-US" dirty="0"/>
              <a:t>Insert section number</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pic>
        <p:nvPicPr>
          <p:cNvPr id="12" name="Picture 11" descr="White UNSW.png"/>
          <p:cNvPicPr>
            <a:picLocks noChangeAspect="1"/>
          </p:cNvPicPr>
          <p:nvPr/>
        </p:nvPicPr>
        <p:blipFill>
          <a:blip r:embed="rId2" cstate="print"/>
          <a:srcRect l="22172"/>
          <a:stretch>
            <a:fillRect/>
          </a:stretch>
        </p:blipFill>
        <p:spPr>
          <a:xfrm>
            <a:off x="414827" y="349228"/>
            <a:ext cx="3966661" cy="1038282"/>
          </a:xfrm>
          <a:prstGeom prst="rect">
            <a:avLst/>
          </a:prstGeom>
        </p:spPr>
      </p:pic>
      <p:sp>
        <p:nvSpPr>
          <p:cNvPr id="13" name="Rectangle 12"/>
          <p:cNvSpPr/>
          <p:nvPr userDrawn="1"/>
        </p:nvSpPr>
        <p:spPr>
          <a:xfrm>
            <a:off x="0" y="0"/>
            <a:ext cx="12192000" cy="53578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p:cNvSpPr/>
          <p:nvPr userDrawn="1"/>
        </p:nvSpPr>
        <p:spPr bwMode="white">
          <a:xfrm>
            <a:off x="9810776" y="0"/>
            <a:ext cx="2000264" cy="264318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descr="White UNSW.png"/>
          <p:cNvPicPr>
            <a:picLocks noChangeAspect="1"/>
          </p:cNvPicPr>
          <p:nvPr userDrawn="1"/>
        </p:nvPicPr>
        <p:blipFill>
          <a:blip r:embed="rId2" cstate="print"/>
          <a:srcRect l="22172"/>
          <a:stretch>
            <a:fillRect/>
          </a:stretch>
        </p:blipFill>
        <p:spPr>
          <a:xfrm>
            <a:off x="414827" y="349228"/>
            <a:ext cx="3966661" cy="1038282"/>
          </a:xfrm>
          <a:prstGeom prst="rect">
            <a:avLst/>
          </a:prstGeom>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Blue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Blue Title and Content + elem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
        <p:nvSpPr>
          <p:cNvPr id="5" name="Rectangle 4"/>
          <p:cNvSpPr/>
          <p:nvPr/>
        </p:nvSpPr>
        <p:spPr>
          <a:xfrm>
            <a:off x="9810776" y="0"/>
            <a:ext cx="2000264" cy="2643182"/>
          </a:xfrm>
          <a:prstGeom prst="rect">
            <a:avLst/>
          </a:prstGeom>
          <a:solidFill>
            <a:srgbClr val="F3F3F3">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Rectangle 6"/>
          <p:cNvSpPr/>
          <p:nvPr userDrawn="1"/>
        </p:nvSpPr>
        <p:spPr>
          <a:xfrm>
            <a:off x="9810776" y="0"/>
            <a:ext cx="2000264" cy="2643182"/>
          </a:xfrm>
          <a:prstGeom prst="rect">
            <a:avLst/>
          </a:prstGeom>
          <a:solidFill>
            <a:srgbClr val="F3F3F3">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ue Quo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normAutofit/>
          </a:bodyPr>
          <a:lstStyle>
            <a:lvl1pPr marL="0" marR="0" indent="0" algn="ctr" defTabSz="914400" rtl="0" eaLnBrk="1" fontAlgn="auto" latinLnBrk="0" hangingPunct="1">
              <a:lnSpc>
                <a:spcPct val="100000"/>
              </a:lnSpc>
              <a:spcBef>
                <a:spcPts val="1200"/>
              </a:spcBef>
              <a:spcAft>
                <a:spcPts val="1200"/>
              </a:spcAft>
              <a:buClrTx/>
              <a:buSzPct val="75000"/>
              <a:buFontTx/>
              <a:buNone/>
              <a:tabLst/>
              <a:defRPr kumimoji="0" lang="en-US" sz="4800" b="0" i="1" u="none" strike="noStrike" kern="1200" cap="none" spc="0" normalizeH="0" baseline="0" noProof="0">
                <a:ln>
                  <a:noFill/>
                </a:ln>
                <a:solidFill>
                  <a:schemeClr val="tx1"/>
                </a:solidFill>
                <a:effectLst/>
                <a:uLnTx/>
                <a:uFillTx/>
                <a:latin typeface="Garamond" pitchFamily="18" charset="0"/>
                <a:ea typeface="+mn-ea"/>
                <a:cs typeface="Arial"/>
              </a:defRPr>
            </a:lvl1pPr>
            <a:lvl2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2pPr>
            <a:lvl3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3pPr>
            <a:lvl4pPr>
              <a:buNone/>
              <a:defRPr kumimoji="0" lang="en-US"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4pPr>
            <a:lvl5pPr>
              <a:buNone/>
              <a:defRPr kumimoji="0" lang="en-AU" sz="4800" b="0" i="1" u="none" strike="noStrike" kern="1200" cap="none" spc="0" normalizeH="0" baseline="0" noProof="0" dirty="0" smtClean="0">
                <a:ln>
                  <a:noFill/>
                </a:ln>
                <a:solidFill>
                  <a:schemeClr val="tx1"/>
                </a:solidFill>
                <a:effectLst/>
                <a:uLnTx/>
                <a:uFillTx/>
                <a:latin typeface="Garamond" pitchFamily="18" charset="0"/>
                <a:ea typeface="+mn-ea"/>
                <a:cs typeface="Arial"/>
              </a:defRPr>
            </a:lvl5pPr>
          </a:lstStyle>
          <a:p>
            <a:pPr marL="0" marR="0" lvl="0" indent="0" algn="ctr" defTabSz="914400" rtl="0" eaLnBrk="1" fontAlgn="auto" latinLnBrk="0" hangingPunct="1">
              <a:lnSpc>
                <a:spcPct val="100000"/>
              </a:lnSpc>
              <a:spcBef>
                <a:spcPts val="1200"/>
              </a:spcBef>
              <a:spcAft>
                <a:spcPts val="1200"/>
              </a:spcAft>
              <a:buClrTx/>
              <a:buSzPct val="75000"/>
              <a:buFontTx/>
              <a:buNone/>
              <a:tabLst/>
              <a:defRPr/>
            </a:pPr>
            <a:r>
              <a:rPr kumimoji="0" lang="en-AU" sz="4800" b="0" i="1" u="none" strike="noStrike" kern="1200" cap="none" spc="0" normalizeH="0" baseline="0" noProof="0" dirty="0">
                <a:ln>
                  <a:noFill/>
                </a:ln>
                <a:effectLst/>
                <a:uLnTx/>
                <a:uFillTx/>
                <a:latin typeface="Garamond" pitchFamily="18" charset="0"/>
                <a:ea typeface="+mn-ea"/>
                <a:cs typeface="Arial"/>
              </a:rPr>
              <a:t>Place a simple quote in the space </a:t>
            </a:r>
            <a:br>
              <a:rPr kumimoji="0" lang="en-AU" sz="4800" b="0" i="1" u="none" strike="noStrike" kern="1200" cap="none" spc="0" normalizeH="0" baseline="0" noProof="0" dirty="0">
                <a:ln>
                  <a:noFill/>
                </a:ln>
                <a:effectLst/>
                <a:uLnTx/>
                <a:uFillTx/>
                <a:latin typeface="Garamond" pitchFamily="18" charset="0"/>
                <a:ea typeface="+mn-ea"/>
                <a:cs typeface="Arial"/>
              </a:rPr>
            </a:br>
            <a:r>
              <a:rPr kumimoji="0" lang="en-AU" sz="4800" b="0" i="1" u="none" strike="noStrike" kern="1200" cap="none" spc="0" normalizeH="0" baseline="0" noProof="0" dirty="0">
                <a:ln>
                  <a:noFill/>
                </a:ln>
                <a:effectLst/>
                <a:uLnTx/>
                <a:uFillTx/>
                <a:latin typeface="Garamond" pitchFamily="18" charset="0"/>
                <a:ea typeface="+mn-ea"/>
                <a:cs typeface="Arial"/>
              </a:rPr>
              <a:t>that is provided here that your </a:t>
            </a:r>
            <a:br>
              <a:rPr kumimoji="0" lang="en-AU" sz="4800" b="0" i="1" u="none" strike="noStrike" kern="1200" cap="none" spc="0" normalizeH="0" baseline="0" noProof="0" dirty="0">
                <a:ln>
                  <a:noFill/>
                </a:ln>
                <a:effectLst/>
                <a:uLnTx/>
                <a:uFillTx/>
                <a:latin typeface="Garamond" pitchFamily="18" charset="0"/>
                <a:ea typeface="+mn-ea"/>
                <a:cs typeface="Arial"/>
              </a:rPr>
            </a:br>
            <a:r>
              <a:rPr kumimoji="0" lang="en-AU" sz="4800" b="0" i="1" u="none" strike="noStrike" kern="1200" cap="none" spc="0" normalizeH="0" baseline="0" noProof="0" dirty="0">
                <a:ln>
                  <a:noFill/>
                </a:ln>
                <a:effectLst/>
                <a:uLnTx/>
                <a:uFillTx/>
                <a:latin typeface="Garamond" pitchFamily="18" charset="0"/>
                <a:ea typeface="+mn-ea"/>
                <a:cs typeface="Arial"/>
              </a:rPr>
              <a:t>audience will relate to...</a:t>
            </a:r>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ue Picture">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714375"/>
            <a:ext cx="12192000" cy="6143625"/>
          </a:xfrm>
        </p:spPr>
        <p:txBody>
          <a:bodyPr/>
          <a:lstStyle>
            <a:lvl1pPr>
              <a:defRPr/>
            </a:lvl1pPr>
          </a:lstStyle>
          <a:p>
            <a:r>
              <a:rPr lang="en-AU" dirty="0"/>
              <a:t>Insert Picture Here</a:t>
            </a:r>
          </a:p>
        </p:txBody>
      </p:sp>
      <p:sp>
        <p:nvSpPr>
          <p:cNvPr id="6" name="Slide Number Placeholder 5"/>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Blue 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527050" y="1484314"/>
            <a:ext cx="5549900" cy="4968875"/>
          </a:xfrm>
        </p:spPr>
        <p:txBody>
          <a:bodyPr>
            <a:normAutofit/>
          </a:bodyPr>
          <a:lstStyle>
            <a:lvl1pPr algn="l" defTabSz="914400" rtl="0" eaLnBrk="1" latinLnBrk="0" hangingPunct="1">
              <a:spcBef>
                <a:spcPct val="20000"/>
              </a:spcBef>
              <a:buClr>
                <a:srgbClr val="0273BA"/>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rgbClr val="0273BA"/>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Content Placeholder 3"/>
          <p:cNvSpPr>
            <a:spLocks noGrp="1"/>
          </p:cNvSpPr>
          <p:nvPr>
            <p:ph sz="half" idx="2"/>
          </p:nvPr>
        </p:nvSpPr>
        <p:spPr>
          <a:xfrm>
            <a:off x="6115050" y="1484314"/>
            <a:ext cx="5549900" cy="4968875"/>
          </a:xfrm>
        </p:spPr>
        <p:txBody>
          <a:bodyPr>
            <a:normAutofit/>
          </a:bodyPr>
          <a:lstStyle>
            <a:lvl1pPr algn="l" defTabSz="914400" rtl="0" eaLnBrk="1" latinLnBrk="0" hangingPunct="1">
              <a:spcBef>
                <a:spcPct val="20000"/>
              </a:spcBef>
              <a:buClr>
                <a:srgbClr val="0273BA"/>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rgbClr val="0273BA"/>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Slide Number Placeholder 6"/>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Blue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dirty="0"/>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lgn="l" defTabSz="914400" rtl="0" eaLnBrk="1" latinLnBrk="0" hangingPunct="1">
              <a:spcBef>
                <a:spcPct val="20000"/>
              </a:spcBef>
              <a:buClr>
                <a:srgbClr val="0273BA"/>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rgbClr val="0273BA"/>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lgn="l" defTabSz="914400" rtl="0" eaLnBrk="1" latinLnBrk="0" hangingPunct="1">
              <a:spcBef>
                <a:spcPct val="20000"/>
              </a:spcBef>
              <a:buClr>
                <a:srgbClr val="0273BA"/>
              </a:buClr>
              <a:buFont typeface="Arial" pitchFamily="34" charset="0"/>
              <a:defRPr lang="en-US" sz="2000" kern="1200" dirty="0" smtClean="0">
                <a:solidFill>
                  <a:schemeClr val="tx1"/>
                </a:solidFill>
                <a:latin typeface="Arial" pitchFamily="34" charset="0"/>
                <a:ea typeface="+mn-ea"/>
                <a:cs typeface="Arial" pitchFamily="34" charset="0"/>
              </a:defRPr>
            </a:lvl1pPr>
            <a:lvl2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2pPr>
            <a:lvl3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3pPr>
            <a:lvl4pPr algn="l" defTabSz="914400" rtl="0" eaLnBrk="1" latinLnBrk="0" hangingPunct="1">
              <a:spcBef>
                <a:spcPct val="20000"/>
              </a:spcBef>
              <a:buClr>
                <a:srgbClr val="0273BA"/>
              </a:buClr>
              <a:buFont typeface="Arial" pitchFamily="34" charset="0"/>
              <a:defRPr lang="en-US" sz="1800" kern="1200" dirty="0" smtClean="0">
                <a:solidFill>
                  <a:schemeClr val="tx1"/>
                </a:solidFill>
                <a:latin typeface="Arial" pitchFamily="34" charset="0"/>
                <a:ea typeface="+mn-ea"/>
                <a:cs typeface="Arial" pitchFamily="34" charset="0"/>
              </a:defRPr>
            </a:lvl4pPr>
            <a:lvl5pPr algn="l" defTabSz="914400" rtl="0" eaLnBrk="1" latinLnBrk="0" hangingPunct="1">
              <a:spcBef>
                <a:spcPct val="20000"/>
              </a:spcBef>
              <a:buClr>
                <a:srgbClr val="0273BA"/>
              </a:buClr>
              <a:buFont typeface="Arial" pitchFamily="34" charset="0"/>
              <a:defRPr lang="en-AU" sz="1800" kern="1200" dirty="0" smtClean="0">
                <a:solidFill>
                  <a:schemeClr val="tx1"/>
                </a:solidFill>
                <a:latin typeface="Arial" pitchFamily="34" charset="0"/>
                <a:ea typeface="+mn-ea"/>
                <a:cs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Slide Number Placeholder 8"/>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Blu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5" name="Slide Number Placeholder 4"/>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ue 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526C6B-5EAE-495E-8613-70883B1CDC9D}" type="slidenum">
              <a:rPr lang="en-AU" smtClean="0"/>
              <a:pPr/>
              <a:t>‹#›</a:t>
            </a:fld>
            <a:endParaRPr lang="en-AU"/>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C6E6F0-9EE8-0147-A481-8B599616F7C8}"/>
              </a:ext>
            </a:extLst>
          </p:cNvPr>
          <p:cNvSpPr/>
          <p:nvPr/>
        </p:nvSpPr>
        <p:spPr>
          <a:xfrm>
            <a:off x="9278490" y="0"/>
            <a:ext cx="2913511" cy="686263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computer&#10;&#10;Description automatically generated">
            <a:extLst>
              <a:ext uri="{FF2B5EF4-FFF2-40B4-BE49-F238E27FC236}">
                <a16:creationId xmlns:a16="http://schemas.microsoft.com/office/drawing/2014/main" id="{23B26B0A-EA11-0841-A582-36B4F4E260F8}"/>
              </a:ext>
            </a:extLst>
          </p:cNvPr>
          <p:cNvPicPr>
            <a:picLocks noChangeAspect="1"/>
          </p:cNvPicPr>
          <p:nvPr/>
        </p:nvPicPr>
        <p:blipFill>
          <a:blip r:embed="rId2"/>
          <a:stretch>
            <a:fillRect/>
          </a:stretch>
        </p:blipFill>
        <p:spPr>
          <a:xfrm>
            <a:off x="373939" y="-4636"/>
            <a:ext cx="8462735" cy="6858000"/>
          </a:xfrm>
          <a:prstGeom prst="rect">
            <a:avLst/>
          </a:prstGeom>
        </p:spPr>
      </p:pic>
      <p:pic>
        <p:nvPicPr>
          <p:cNvPr id="5" name="Picture 4">
            <a:extLst>
              <a:ext uri="{FF2B5EF4-FFF2-40B4-BE49-F238E27FC236}">
                <a16:creationId xmlns:a16="http://schemas.microsoft.com/office/drawing/2014/main" id="{4EBA951D-5CF9-114C-9903-F7B6CB13CA0C}"/>
              </a:ext>
            </a:extLst>
          </p:cNvPr>
          <p:cNvPicPr>
            <a:picLocks noChangeAspect="1"/>
          </p:cNvPicPr>
          <p:nvPr/>
        </p:nvPicPr>
        <p:blipFill>
          <a:blip r:embed="rId3"/>
          <a:stretch>
            <a:fillRect/>
          </a:stretch>
        </p:blipFill>
        <p:spPr>
          <a:xfrm>
            <a:off x="9919808" y="377144"/>
            <a:ext cx="1723939" cy="1512820"/>
          </a:xfrm>
          <a:prstGeom prst="rect">
            <a:avLst/>
          </a:prstGeom>
        </p:spPr>
      </p:pic>
    </p:spTree>
    <p:extLst>
      <p:ext uri="{BB962C8B-B14F-4D97-AF65-F5344CB8AC3E}">
        <p14:creationId xmlns:p14="http://schemas.microsoft.com/office/powerpoint/2010/main" val="1781514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 Chart">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34" y="908050"/>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7"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042060CC-867F-4A57-B8C6-674B5FC832C7}" type="slidenum">
              <a:rPr lang="en-AU" sz="900" smtClean="0"/>
              <a:pPr>
                <a:defRPr/>
              </a:pPr>
              <a:t>‹#›</a:t>
            </a:fld>
            <a:endParaRPr lang="en-AU" sz="900" dirty="0"/>
          </a:p>
        </p:txBody>
      </p:sp>
      <p:pic>
        <p:nvPicPr>
          <p:cNvPr id="8"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hart Placeholder 3"/>
          <p:cNvSpPr>
            <a:spLocks noGrp="1"/>
          </p:cNvSpPr>
          <p:nvPr>
            <p:ph type="chart" sz="quarter" idx="15"/>
          </p:nvPr>
        </p:nvSpPr>
        <p:spPr>
          <a:xfrm>
            <a:off x="1344084" y="2060352"/>
            <a:ext cx="9575800" cy="3744912"/>
          </a:xfrm>
          <a:prstGeom prst="rect">
            <a:avLst/>
          </a:prstGeom>
        </p:spPr>
        <p:txBody>
          <a:bodyPr rtlCol="0">
            <a:normAutofit/>
          </a:bodyPr>
          <a:lstStyle>
            <a:lvl1pPr marL="0" indent="0">
              <a:buNone/>
              <a:defRPr sz="2800">
                <a:solidFill>
                  <a:schemeClr val="accent4"/>
                </a:solidFill>
              </a:defRPr>
            </a:lvl1pPr>
          </a:lstStyle>
          <a:p>
            <a:pPr lvl="0"/>
            <a:r>
              <a:rPr lang="en-US" noProof="0"/>
              <a:t>Click icon to add chart</a:t>
            </a:r>
            <a:endParaRPr lang="en-AU" noProof="0" dirty="0"/>
          </a:p>
        </p:txBody>
      </p:sp>
      <p:sp>
        <p:nvSpPr>
          <p:cNvPr id="2" name="Title 1"/>
          <p:cNvSpPr>
            <a:spLocks noGrp="1"/>
          </p:cNvSpPr>
          <p:nvPr>
            <p:ph type="title"/>
          </p:nvPr>
        </p:nvSpPr>
        <p:spPr/>
        <p:txBody>
          <a:bodyPr/>
          <a:lstStyle/>
          <a:p>
            <a:r>
              <a:rPr lang="en-US"/>
              <a:t>Click to edit Master title style</a:t>
            </a:r>
            <a:endParaRPr lang="en-AU"/>
          </a:p>
        </p:txBody>
      </p:sp>
      <p:sp>
        <p:nvSpPr>
          <p:cNvPr id="6" name="Text Placeholder 5"/>
          <p:cNvSpPr>
            <a:spLocks noGrp="1"/>
          </p:cNvSpPr>
          <p:nvPr>
            <p:ph type="body" sz="quarter" idx="17"/>
          </p:nvPr>
        </p:nvSpPr>
        <p:spPr>
          <a:xfrm>
            <a:off x="334434" y="1052514"/>
            <a:ext cx="11523133" cy="720725"/>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31525346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FE98F2-0225-4347-9F42-78628D37D65A}"/>
              </a:ext>
            </a:extLst>
          </p:cNvPr>
          <p:cNvPicPr>
            <a:picLocks noChangeAspect="1"/>
          </p:cNvPicPr>
          <p:nvPr/>
        </p:nvPicPr>
        <p:blipFill>
          <a:blip r:embed="rId2"/>
          <a:stretch>
            <a:fillRect/>
          </a:stretch>
        </p:blipFill>
        <p:spPr>
          <a:xfrm rot="13462306">
            <a:off x="44290" y="1702139"/>
            <a:ext cx="5956681" cy="6046194"/>
          </a:xfrm>
          <a:prstGeom prst="rect">
            <a:avLst/>
          </a:prstGeom>
        </p:spPr>
      </p:pic>
      <p:sp>
        <p:nvSpPr>
          <p:cNvPr id="9" name="Picture Placeholder 2">
            <a:extLst>
              <a:ext uri="{FF2B5EF4-FFF2-40B4-BE49-F238E27FC236}">
                <a16:creationId xmlns:a16="http://schemas.microsoft.com/office/drawing/2014/main" id="{ABDC198F-5E97-4C4D-A4C0-9F343DDDD9B0}"/>
              </a:ext>
            </a:extLst>
          </p:cNvPr>
          <p:cNvSpPr>
            <a:spLocks noGrp="1"/>
          </p:cNvSpPr>
          <p:nvPr>
            <p:ph type="pic" sz="quarter" idx="10"/>
          </p:nvPr>
        </p:nvSpPr>
        <p:spPr>
          <a:xfrm>
            <a:off x="6453960" y="0"/>
            <a:ext cx="5738041" cy="6858000"/>
          </a:xfrm>
        </p:spPr>
        <p:txBody>
          <a:bodyPr/>
          <a:lstStyle/>
          <a:p>
            <a:r>
              <a:rPr lang="en-GB"/>
              <a:t>Click icon to add picture</a:t>
            </a:r>
            <a:endParaRPr lang="en-US"/>
          </a:p>
        </p:txBody>
      </p:sp>
      <p:pic>
        <p:nvPicPr>
          <p:cNvPr id="5" name="Picture 4">
            <a:extLst>
              <a:ext uri="{FF2B5EF4-FFF2-40B4-BE49-F238E27FC236}">
                <a16:creationId xmlns:a16="http://schemas.microsoft.com/office/drawing/2014/main" id="{73977D6D-017E-BF4D-AFA2-9AB6D9F878BA}"/>
              </a:ext>
            </a:extLst>
          </p:cNvPr>
          <p:cNvPicPr>
            <a:picLocks noChangeAspect="1"/>
          </p:cNvPicPr>
          <p:nvPr/>
        </p:nvPicPr>
        <p:blipFill>
          <a:blip r:embed="rId3"/>
          <a:stretch>
            <a:fillRect/>
          </a:stretch>
        </p:blipFill>
        <p:spPr>
          <a:xfrm>
            <a:off x="307780" y="118673"/>
            <a:ext cx="1723939" cy="1512820"/>
          </a:xfrm>
          <a:prstGeom prst="rect">
            <a:avLst/>
          </a:prstGeom>
        </p:spPr>
      </p:pic>
    </p:spTree>
    <p:extLst>
      <p:ext uri="{BB962C8B-B14F-4D97-AF65-F5344CB8AC3E}">
        <p14:creationId xmlns:p14="http://schemas.microsoft.com/office/powerpoint/2010/main" val="5066970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BAE680-4D19-5546-A660-BE9D4AD786A5}"/>
              </a:ext>
            </a:extLst>
          </p:cNvPr>
          <p:cNvSpPr/>
          <p:nvPr/>
        </p:nvSpPr>
        <p:spPr>
          <a:xfrm>
            <a:off x="6749765" y="0"/>
            <a:ext cx="5468284" cy="494115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4">
            <a:extLst>
              <a:ext uri="{FF2B5EF4-FFF2-40B4-BE49-F238E27FC236}">
                <a16:creationId xmlns:a16="http://schemas.microsoft.com/office/drawing/2014/main" id="{7B3BFEEF-69CC-E048-A3E1-5BE8511FD040}"/>
              </a:ext>
            </a:extLst>
          </p:cNvPr>
          <p:cNvSpPr>
            <a:spLocks noGrp="1"/>
          </p:cNvSpPr>
          <p:nvPr>
            <p:ph type="pic" sz="quarter" idx="10"/>
          </p:nvPr>
        </p:nvSpPr>
        <p:spPr>
          <a:xfrm>
            <a:off x="1" y="0"/>
            <a:ext cx="6749764" cy="4941150"/>
          </a:xfrm>
        </p:spPr>
        <p:txBody>
          <a:bodyPr/>
          <a:lstStyle/>
          <a:p>
            <a:r>
              <a:rPr lang="en-GB"/>
              <a:t>Click icon to add picture</a:t>
            </a:r>
            <a:endParaRPr lang="en-US" dirty="0"/>
          </a:p>
        </p:txBody>
      </p:sp>
      <p:pic>
        <p:nvPicPr>
          <p:cNvPr id="5" name="Picture 4">
            <a:extLst>
              <a:ext uri="{FF2B5EF4-FFF2-40B4-BE49-F238E27FC236}">
                <a16:creationId xmlns:a16="http://schemas.microsoft.com/office/drawing/2014/main" id="{7E6C35DF-9CF9-B04D-932D-F87D510808CE}"/>
              </a:ext>
            </a:extLst>
          </p:cNvPr>
          <p:cNvPicPr>
            <a:picLocks noChangeAspect="1"/>
          </p:cNvPicPr>
          <p:nvPr/>
        </p:nvPicPr>
        <p:blipFill>
          <a:blip r:embed="rId2"/>
          <a:stretch>
            <a:fillRect/>
          </a:stretch>
        </p:blipFill>
        <p:spPr>
          <a:xfrm>
            <a:off x="9979225" y="5151825"/>
            <a:ext cx="1723939" cy="1512820"/>
          </a:xfrm>
          <a:prstGeom prst="rect">
            <a:avLst/>
          </a:prstGeom>
        </p:spPr>
      </p:pic>
    </p:spTree>
    <p:extLst>
      <p:ext uri="{BB962C8B-B14F-4D97-AF65-F5344CB8AC3E}">
        <p14:creationId xmlns:p14="http://schemas.microsoft.com/office/powerpoint/2010/main" val="34133672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BED4629-40B6-AF41-A4EE-05578407CDF6}"/>
              </a:ext>
            </a:extLst>
          </p:cNvPr>
          <p:cNvSpPr/>
          <p:nvPr/>
        </p:nvSpPr>
        <p:spPr>
          <a:xfrm>
            <a:off x="1" y="1"/>
            <a:ext cx="6702015" cy="6854326"/>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30D6ECA-9E18-CF46-BAD7-F12865680ACB}"/>
              </a:ext>
            </a:extLst>
          </p:cNvPr>
          <p:cNvPicPr>
            <a:picLocks noChangeAspect="1"/>
          </p:cNvPicPr>
          <p:nvPr/>
        </p:nvPicPr>
        <p:blipFill>
          <a:blip r:embed="rId2"/>
          <a:stretch>
            <a:fillRect/>
          </a:stretch>
        </p:blipFill>
        <p:spPr>
          <a:xfrm rot="2999759">
            <a:off x="2245963" y="-1331151"/>
            <a:ext cx="4655951" cy="8465643"/>
          </a:xfrm>
          <a:prstGeom prst="rect">
            <a:avLst/>
          </a:prstGeom>
        </p:spPr>
      </p:pic>
      <p:sp>
        <p:nvSpPr>
          <p:cNvPr id="11" name="Picture Placeholder 2">
            <a:extLst>
              <a:ext uri="{FF2B5EF4-FFF2-40B4-BE49-F238E27FC236}">
                <a16:creationId xmlns:a16="http://schemas.microsoft.com/office/drawing/2014/main" id="{682F1C09-D7AE-344D-A3F6-C38AE1E3E374}"/>
              </a:ext>
            </a:extLst>
          </p:cNvPr>
          <p:cNvSpPr>
            <a:spLocks noGrp="1"/>
          </p:cNvSpPr>
          <p:nvPr>
            <p:ph type="pic" sz="quarter" idx="10"/>
          </p:nvPr>
        </p:nvSpPr>
        <p:spPr>
          <a:xfrm>
            <a:off x="6702017" y="3674"/>
            <a:ext cx="5493052" cy="4483698"/>
          </a:xfrm>
        </p:spPr>
        <p:txBody>
          <a:bodyPr/>
          <a:lstStyle/>
          <a:p>
            <a:r>
              <a:rPr lang="en-GB"/>
              <a:t>Click icon to add picture</a:t>
            </a:r>
            <a:endParaRPr lang="en-US" dirty="0"/>
          </a:p>
        </p:txBody>
      </p:sp>
      <p:pic>
        <p:nvPicPr>
          <p:cNvPr id="6" name="Picture 5">
            <a:extLst>
              <a:ext uri="{FF2B5EF4-FFF2-40B4-BE49-F238E27FC236}">
                <a16:creationId xmlns:a16="http://schemas.microsoft.com/office/drawing/2014/main" id="{2609FD52-BD88-F144-8655-317F574C2675}"/>
              </a:ext>
            </a:extLst>
          </p:cNvPr>
          <p:cNvPicPr>
            <a:picLocks noChangeAspect="1"/>
          </p:cNvPicPr>
          <p:nvPr/>
        </p:nvPicPr>
        <p:blipFill>
          <a:blip r:embed="rId3"/>
          <a:stretch>
            <a:fillRect/>
          </a:stretch>
        </p:blipFill>
        <p:spPr>
          <a:xfrm>
            <a:off x="182400" y="5277147"/>
            <a:ext cx="1723939" cy="1512820"/>
          </a:xfrm>
          <a:prstGeom prst="rect">
            <a:avLst/>
          </a:prstGeom>
        </p:spPr>
      </p:pic>
    </p:spTree>
    <p:extLst>
      <p:ext uri="{BB962C8B-B14F-4D97-AF65-F5344CB8AC3E}">
        <p14:creationId xmlns:p14="http://schemas.microsoft.com/office/powerpoint/2010/main" val="33667731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43A49-A712-EC48-AB8F-EF1F0710E544}"/>
              </a:ext>
            </a:extLst>
          </p:cNvPr>
          <p:cNvSpPr/>
          <p:nvPr/>
        </p:nvSpPr>
        <p:spPr>
          <a:xfrm>
            <a:off x="0" y="1"/>
            <a:ext cx="12192000" cy="4876505"/>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7445DE4-C059-CE46-9BAA-BE354A305CCB}"/>
              </a:ext>
            </a:extLst>
          </p:cNvPr>
          <p:cNvPicPr>
            <a:picLocks noChangeAspect="1"/>
          </p:cNvPicPr>
          <p:nvPr/>
        </p:nvPicPr>
        <p:blipFill>
          <a:blip r:embed="rId2"/>
          <a:stretch>
            <a:fillRect/>
          </a:stretch>
        </p:blipFill>
        <p:spPr>
          <a:xfrm rot="2597677">
            <a:off x="2266102" y="-150496"/>
            <a:ext cx="8430765" cy="7466118"/>
          </a:xfrm>
          <a:prstGeom prst="rect">
            <a:avLst/>
          </a:prstGeom>
        </p:spPr>
      </p:pic>
      <p:pic>
        <p:nvPicPr>
          <p:cNvPr id="5" name="Picture 4">
            <a:extLst>
              <a:ext uri="{FF2B5EF4-FFF2-40B4-BE49-F238E27FC236}">
                <a16:creationId xmlns:a16="http://schemas.microsoft.com/office/drawing/2014/main" id="{FE2A9D05-DA50-E246-BBE3-52FE9C833E73}"/>
              </a:ext>
            </a:extLst>
          </p:cNvPr>
          <p:cNvPicPr>
            <a:picLocks noChangeAspect="1"/>
          </p:cNvPicPr>
          <p:nvPr/>
        </p:nvPicPr>
        <p:blipFill>
          <a:blip r:embed="rId3"/>
          <a:stretch>
            <a:fillRect/>
          </a:stretch>
        </p:blipFill>
        <p:spPr>
          <a:xfrm>
            <a:off x="196115" y="5317076"/>
            <a:ext cx="1723939" cy="1512820"/>
          </a:xfrm>
          <a:prstGeom prst="rect">
            <a:avLst/>
          </a:prstGeom>
        </p:spPr>
      </p:pic>
    </p:spTree>
    <p:extLst>
      <p:ext uri="{BB962C8B-B14F-4D97-AF65-F5344CB8AC3E}">
        <p14:creationId xmlns:p14="http://schemas.microsoft.com/office/powerpoint/2010/main" val="18142414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8220DB-F6CF-B649-83DE-B70E0A5F8A29}"/>
              </a:ext>
            </a:extLst>
          </p:cNvPr>
          <p:cNvPicPr>
            <a:picLocks noChangeAspect="1"/>
          </p:cNvPicPr>
          <p:nvPr/>
        </p:nvPicPr>
        <p:blipFill>
          <a:blip r:embed="rId2"/>
          <a:stretch>
            <a:fillRect/>
          </a:stretch>
        </p:blipFill>
        <p:spPr>
          <a:xfrm rot="5635519">
            <a:off x="1330831" y="-1244072"/>
            <a:ext cx="6530852" cy="9380188"/>
          </a:xfrm>
          <a:prstGeom prst="rect">
            <a:avLst/>
          </a:prstGeom>
        </p:spPr>
      </p:pic>
      <p:sp>
        <p:nvSpPr>
          <p:cNvPr id="7" name="Rectangle 6">
            <a:extLst>
              <a:ext uri="{FF2B5EF4-FFF2-40B4-BE49-F238E27FC236}">
                <a16:creationId xmlns:a16="http://schemas.microsoft.com/office/drawing/2014/main" id="{64AE3F51-408F-AC4C-A991-7BCC1D1A70D8}"/>
              </a:ext>
            </a:extLst>
          </p:cNvPr>
          <p:cNvSpPr/>
          <p:nvPr/>
        </p:nvSpPr>
        <p:spPr>
          <a:xfrm>
            <a:off x="9266003" y="1"/>
            <a:ext cx="2925997" cy="6892045"/>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074AD9-F726-7941-9804-9FFF839C6B6F}"/>
              </a:ext>
            </a:extLst>
          </p:cNvPr>
          <p:cNvPicPr>
            <a:picLocks noChangeAspect="1"/>
          </p:cNvPicPr>
          <p:nvPr/>
        </p:nvPicPr>
        <p:blipFill>
          <a:blip r:embed="rId3"/>
          <a:stretch>
            <a:fillRect/>
          </a:stretch>
        </p:blipFill>
        <p:spPr>
          <a:xfrm>
            <a:off x="9919808" y="377144"/>
            <a:ext cx="1723939" cy="1512820"/>
          </a:xfrm>
          <a:prstGeom prst="rect">
            <a:avLst/>
          </a:prstGeom>
        </p:spPr>
      </p:pic>
    </p:spTree>
    <p:extLst>
      <p:ext uri="{BB962C8B-B14F-4D97-AF65-F5344CB8AC3E}">
        <p14:creationId xmlns:p14="http://schemas.microsoft.com/office/powerpoint/2010/main" val="39687101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NDARC title sli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312584" y="3789041"/>
            <a:ext cx="8544056" cy="432047"/>
          </a:xfrm>
        </p:spPr>
        <p:txBody>
          <a:bodyPr/>
          <a:lstStyle>
            <a:lvl1pPr>
              <a:defRPr b="1">
                <a:solidFill>
                  <a:schemeClr val="tx1"/>
                </a:solidFill>
              </a:defRPr>
            </a:lvl1pPr>
          </a:lstStyle>
          <a:p>
            <a:pPr lvl="0"/>
            <a:r>
              <a:rPr lang="en-US"/>
              <a:t>Click to edit Master text styles</a:t>
            </a:r>
          </a:p>
        </p:txBody>
      </p:sp>
      <p:sp>
        <p:nvSpPr>
          <p:cNvPr id="4" name="Text Placeholder 3"/>
          <p:cNvSpPr>
            <a:spLocks noGrp="1"/>
          </p:cNvSpPr>
          <p:nvPr>
            <p:ph type="body" sz="quarter" idx="11"/>
          </p:nvPr>
        </p:nvSpPr>
        <p:spPr>
          <a:xfrm>
            <a:off x="3312583" y="4581129"/>
            <a:ext cx="8544983" cy="287337"/>
          </a:xfrm>
        </p:spPr>
        <p:txBody>
          <a:bodyPr/>
          <a:lstStyle>
            <a:lvl1pPr>
              <a:defRPr sz="16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0863771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sp>
        <p:nvSpPr>
          <p:cNvPr id="14" name="Text Placeholder 13"/>
          <p:cNvSpPr>
            <a:spLocks noGrp="1"/>
          </p:cNvSpPr>
          <p:nvPr>
            <p:ph type="body" sz="quarter" idx="18"/>
          </p:nvPr>
        </p:nvSpPr>
        <p:spPr>
          <a:xfrm>
            <a:off x="334434" y="1052513"/>
            <a:ext cx="11523133" cy="4896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7025098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lide within presentation">
    <p:spTree>
      <p:nvGrpSpPr>
        <p:cNvPr id="1" name=""/>
        <p:cNvGrpSpPr/>
        <p:nvPr/>
      </p:nvGrpSpPr>
      <p:grpSpPr>
        <a:xfrm>
          <a:off x="0" y="0"/>
          <a:ext cx="0" cy="0"/>
          <a:chOff x="0" y="0"/>
          <a:chExt cx="0" cy="0"/>
        </a:xfrm>
      </p:grpSpPr>
      <p:sp>
        <p:nvSpPr>
          <p:cNvPr id="6" name="Title 5"/>
          <p:cNvSpPr>
            <a:spLocks noGrp="1"/>
          </p:cNvSpPr>
          <p:nvPr>
            <p:ph type="title"/>
          </p:nvPr>
        </p:nvSpPr>
        <p:spPr>
          <a:xfrm>
            <a:off x="343000" y="2502024"/>
            <a:ext cx="11521280" cy="1143000"/>
          </a:xfrm>
        </p:spPr>
        <p:txBody>
          <a:bodyPr/>
          <a:lstStyle/>
          <a:p>
            <a:r>
              <a:rPr lang="en-US"/>
              <a:t>Click to edit Master title style</a:t>
            </a:r>
            <a:endParaRPr lang="en-AU"/>
          </a:p>
        </p:txBody>
      </p:sp>
    </p:spTree>
    <p:extLst>
      <p:ext uri="{BB962C8B-B14F-4D97-AF65-F5344CB8AC3E}">
        <p14:creationId xmlns:p14="http://schemas.microsoft.com/office/powerpoint/2010/main" val="18529881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A79730-D198-1943-B0FF-F638CF8CA3BA}"/>
              </a:ext>
            </a:extLst>
          </p:cNvPr>
          <p:cNvSpPr/>
          <p:nvPr userDrawn="1"/>
        </p:nvSpPr>
        <p:spPr>
          <a:xfrm rot="5400000">
            <a:off x="5732607" y="398610"/>
            <a:ext cx="726784" cy="12192000"/>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food&#10;&#10;Description automatically generated">
            <a:extLst>
              <a:ext uri="{FF2B5EF4-FFF2-40B4-BE49-F238E27FC236}">
                <a16:creationId xmlns:a16="http://schemas.microsoft.com/office/drawing/2014/main" id="{EEB7E903-3709-944C-91E1-E98317839FB4}"/>
              </a:ext>
            </a:extLst>
          </p:cNvPr>
          <p:cNvPicPr>
            <a:picLocks noChangeAspect="1"/>
          </p:cNvPicPr>
          <p:nvPr userDrawn="1"/>
        </p:nvPicPr>
        <p:blipFill>
          <a:blip r:embed="rId2"/>
          <a:stretch>
            <a:fillRect/>
          </a:stretch>
        </p:blipFill>
        <p:spPr>
          <a:xfrm>
            <a:off x="11405629" y="6192604"/>
            <a:ext cx="687313" cy="604015"/>
          </a:xfrm>
          <a:prstGeom prst="rect">
            <a:avLst/>
          </a:prstGeom>
        </p:spPr>
      </p:pic>
      <p:sp>
        <p:nvSpPr>
          <p:cNvPr id="6" name="Title Placeholder 1">
            <a:extLst>
              <a:ext uri="{FF2B5EF4-FFF2-40B4-BE49-F238E27FC236}">
                <a16:creationId xmlns:a16="http://schemas.microsoft.com/office/drawing/2014/main" id="{2D2D8D3D-880E-4C45-A7E3-8FA230EFB4A6}"/>
              </a:ext>
            </a:extLst>
          </p:cNvPr>
          <p:cNvSpPr>
            <a:spLocks noGrp="1"/>
          </p:cNvSpPr>
          <p:nvPr>
            <p:ph type="title"/>
          </p:nvPr>
        </p:nvSpPr>
        <p:spPr>
          <a:xfrm>
            <a:off x="838119" y="365177"/>
            <a:ext cx="10485744" cy="1330716"/>
          </a:xfrm>
          <a:prstGeom prst="rect">
            <a:avLst/>
          </a:prstGeom>
        </p:spPr>
        <p:txBody>
          <a:bodyPr vert="horz" lIns="91440" tIns="45720" rIns="91440" bIns="45720" rtlCol="0" anchor="ctr">
            <a:normAutofit/>
          </a:bodyPr>
          <a:lstStyle>
            <a:lvl1pPr>
              <a:defRPr>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9" name="Text Placeholder 2">
            <a:extLst>
              <a:ext uri="{FF2B5EF4-FFF2-40B4-BE49-F238E27FC236}">
                <a16:creationId xmlns:a16="http://schemas.microsoft.com/office/drawing/2014/main" id="{C4F6F52D-569D-134B-9AEC-AF17DF9FF1BB}"/>
              </a:ext>
            </a:extLst>
          </p:cNvPr>
          <p:cNvSpPr>
            <a:spLocks noGrp="1"/>
          </p:cNvSpPr>
          <p:nvPr>
            <p:ph idx="1"/>
          </p:nvPr>
        </p:nvSpPr>
        <p:spPr>
          <a:xfrm>
            <a:off x="838119" y="1825884"/>
            <a:ext cx="10485744" cy="4130070"/>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3040851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D1F73B-4427-944F-B2BE-413A8DF84E95}"/>
              </a:ext>
            </a:extLst>
          </p:cNvPr>
          <p:cNvSpPr/>
          <p:nvPr userDrawn="1"/>
        </p:nvSpPr>
        <p:spPr>
          <a:xfrm rot="5400000">
            <a:off x="8302867" y="2968871"/>
            <a:ext cx="6858002" cy="920263"/>
          </a:xfrm>
          <a:prstGeom prst="rect">
            <a:avLst/>
          </a:prstGeom>
          <a:solidFill>
            <a:srgbClr val="FF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food&#10;&#10;Description automatically generated">
            <a:extLst>
              <a:ext uri="{FF2B5EF4-FFF2-40B4-BE49-F238E27FC236}">
                <a16:creationId xmlns:a16="http://schemas.microsoft.com/office/drawing/2014/main" id="{D7058DBF-3D77-3449-9BB7-639E9EE07161}"/>
              </a:ext>
            </a:extLst>
          </p:cNvPr>
          <p:cNvPicPr>
            <a:picLocks noChangeAspect="1"/>
          </p:cNvPicPr>
          <p:nvPr userDrawn="1"/>
        </p:nvPicPr>
        <p:blipFill>
          <a:blip r:embed="rId2"/>
          <a:stretch>
            <a:fillRect/>
          </a:stretch>
        </p:blipFill>
        <p:spPr>
          <a:xfrm>
            <a:off x="11405629" y="6192604"/>
            <a:ext cx="687313" cy="604015"/>
          </a:xfrm>
          <a:prstGeom prst="rect">
            <a:avLst/>
          </a:prstGeom>
        </p:spPr>
      </p:pic>
      <p:sp>
        <p:nvSpPr>
          <p:cNvPr id="4" name="Title Placeholder 1">
            <a:extLst>
              <a:ext uri="{FF2B5EF4-FFF2-40B4-BE49-F238E27FC236}">
                <a16:creationId xmlns:a16="http://schemas.microsoft.com/office/drawing/2014/main" id="{65368A73-B936-7C4A-8E53-69E93AF8D955}"/>
              </a:ext>
            </a:extLst>
          </p:cNvPr>
          <p:cNvSpPr>
            <a:spLocks noGrp="1"/>
          </p:cNvSpPr>
          <p:nvPr>
            <p:ph type="title"/>
          </p:nvPr>
        </p:nvSpPr>
        <p:spPr>
          <a:xfrm>
            <a:off x="838119" y="365177"/>
            <a:ext cx="9976077" cy="1325886"/>
          </a:xfrm>
          <a:prstGeom prst="rect">
            <a:avLst/>
          </a:prstGeom>
        </p:spPr>
        <p:txBody>
          <a:bodyPr vert="horz" lIns="91440" tIns="45720" rIns="91440" bIns="45720" rtlCol="0" anchor="ctr">
            <a:normAutofit/>
          </a:bodyPr>
          <a:lstStyle>
            <a:lvl1pPr>
              <a:defRPr>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5" name="Text Placeholder 2">
            <a:extLst>
              <a:ext uri="{FF2B5EF4-FFF2-40B4-BE49-F238E27FC236}">
                <a16:creationId xmlns:a16="http://schemas.microsoft.com/office/drawing/2014/main" id="{9974B4E9-603E-0D4E-B0CA-24D4E9C4A8D8}"/>
              </a:ext>
            </a:extLst>
          </p:cNvPr>
          <p:cNvSpPr>
            <a:spLocks noGrp="1"/>
          </p:cNvSpPr>
          <p:nvPr>
            <p:ph idx="1"/>
          </p:nvPr>
        </p:nvSpPr>
        <p:spPr>
          <a:xfrm>
            <a:off x="838119" y="1825884"/>
            <a:ext cx="9976077" cy="4350870"/>
          </a:xfrm>
          <a:prstGeom prst="rect">
            <a:avLst/>
          </a:prstGeom>
        </p:spPr>
        <p:txBody>
          <a:bodyPr vert="horz" lIns="91440" tIns="45720" rIns="91440" bIns="45720" rtlCol="0">
            <a:normAutofit/>
          </a:bodyPr>
          <a:lstStyle>
            <a:lvl1pPr>
              <a:defRPr>
                <a:latin typeface="Arial" panose="020B0604020202020204" pitchFamily="34" charset="0"/>
                <a:ea typeface="Roboto" panose="02000000000000000000" pitchFamily="2" charset="0"/>
                <a:cs typeface="Arial" panose="020B0604020202020204" pitchFamily="34" charset="0"/>
              </a:defRPr>
            </a:lvl1pPr>
            <a:lvl2pPr>
              <a:defRPr>
                <a:latin typeface="Arial" panose="020B0604020202020204" pitchFamily="34" charset="0"/>
                <a:ea typeface="Roboto" panose="02000000000000000000" pitchFamily="2" charset="0"/>
                <a:cs typeface="Arial" panose="020B0604020202020204" pitchFamily="34" charset="0"/>
              </a:defRPr>
            </a:lvl2pPr>
            <a:lvl3pPr>
              <a:defRPr>
                <a:latin typeface="Arial" panose="020B0604020202020204" pitchFamily="34" charset="0"/>
                <a:ea typeface="Roboto" panose="02000000000000000000" pitchFamily="2" charset="0"/>
                <a:cs typeface="Arial" panose="020B0604020202020204" pitchFamily="34" charset="0"/>
              </a:defRPr>
            </a:lvl3pPr>
            <a:lvl4pPr>
              <a:defRPr>
                <a:latin typeface="Arial" panose="020B0604020202020204" pitchFamily="34" charset="0"/>
                <a:ea typeface="Roboto" panose="02000000000000000000" pitchFamily="2" charset="0"/>
                <a:cs typeface="Arial" panose="020B0604020202020204" pitchFamily="34" charset="0"/>
              </a:defRPr>
            </a:lvl4pPr>
            <a:lvl5pPr>
              <a:defRPr>
                <a:latin typeface="Arial" panose="020B0604020202020204" pitchFamily="34" charset="0"/>
                <a:ea typeface="Roboto" panose="02000000000000000000" pitchFamily="2"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13284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 Group logo">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34" y="908050"/>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7"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8F17921E-D018-408E-9C5D-030A90275D63}" type="slidenum">
              <a:rPr lang="en-AU" sz="900" smtClean="0"/>
              <a:pPr>
                <a:defRPr/>
              </a:pPr>
              <a:t>‹#›</a:t>
            </a:fld>
            <a:endParaRPr lang="en-AU" sz="900" dirty="0"/>
          </a:p>
        </p:txBody>
      </p:sp>
      <p:pic>
        <p:nvPicPr>
          <p:cNvPr id="8"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5"/>
          </p:nvPr>
        </p:nvSpPr>
        <p:spPr>
          <a:xfrm>
            <a:off x="4991910" y="6093296"/>
            <a:ext cx="2208180" cy="504056"/>
          </a:xfrm>
          <a:prstGeom prst="rect">
            <a:avLst/>
          </a:prstGeom>
        </p:spPr>
        <p:txBody>
          <a:bodyPr rtlCol="0">
            <a:normAutofit/>
          </a:bodyPr>
          <a:lstStyle>
            <a:lvl1pPr marL="0" indent="0">
              <a:buNone/>
              <a:defRPr sz="1600" i="1" baseline="0"/>
            </a:lvl1pPr>
          </a:lstStyle>
          <a:p>
            <a:pPr lvl="0"/>
            <a:r>
              <a:rPr lang="en-US" noProof="0"/>
              <a:t>Click icon to add picture</a:t>
            </a:r>
            <a:endParaRPr lang="en-AU" noProof="0" dirty="0"/>
          </a:p>
        </p:txBody>
      </p:sp>
      <p:sp>
        <p:nvSpPr>
          <p:cNvPr id="2" name="Title 1"/>
          <p:cNvSpPr>
            <a:spLocks noGrp="1"/>
          </p:cNvSpPr>
          <p:nvPr>
            <p:ph type="title"/>
          </p:nvPr>
        </p:nvSpPr>
        <p:spPr/>
        <p:txBody>
          <a:bodyPr/>
          <a:lstStyle/>
          <a:p>
            <a:r>
              <a:rPr lang="en-US"/>
              <a:t>Click to edit Master title style</a:t>
            </a:r>
            <a:endParaRPr lang="en-AU"/>
          </a:p>
        </p:txBody>
      </p:sp>
      <p:sp>
        <p:nvSpPr>
          <p:cNvPr id="6" name="Text Placeholder 5"/>
          <p:cNvSpPr>
            <a:spLocks noGrp="1"/>
          </p:cNvSpPr>
          <p:nvPr>
            <p:ph type="body" sz="quarter" idx="17"/>
          </p:nvPr>
        </p:nvSpPr>
        <p:spPr>
          <a:xfrm>
            <a:off x="334434" y="1052513"/>
            <a:ext cx="11523133" cy="4824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4050627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logo p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500A79-0634-4748-9CDB-C8DCF309B62F}"/>
              </a:ext>
            </a:extLst>
          </p:cNvPr>
          <p:cNvSpPr/>
          <p:nvPr/>
        </p:nvSpPr>
        <p:spPr>
          <a:xfrm>
            <a:off x="2" y="0"/>
            <a:ext cx="12191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a:stretch>
            <a:fillRect/>
          </a:stretch>
        </p:blipFill>
        <p:spPr>
          <a:xfrm>
            <a:off x="4112256" y="2915920"/>
            <a:ext cx="3955627" cy="1026160"/>
          </a:xfrm>
          <a:prstGeom prst="rect">
            <a:avLst/>
          </a:prstGeom>
        </p:spPr>
      </p:pic>
    </p:spTree>
    <p:extLst>
      <p:ext uri="{BB962C8B-B14F-4D97-AF65-F5344CB8AC3E}">
        <p14:creationId xmlns:p14="http://schemas.microsoft.com/office/powerpoint/2010/main" val="10213686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tile page ochre - centre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2" y="0"/>
            <a:ext cx="12191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509179" y="1540043"/>
            <a:ext cx="11209579" cy="708607"/>
          </a:xfrm>
        </p:spPr>
        <p:txBody>
          <a:bodyPr anchor="t"/>
          <a:lstStyle>
            <a:lvl1pPr algn="ctr">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510355" y="2392531"/>
            <a:ext cx="11208403"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E1912338-13F8-E743-AA0B-94731D586C3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9096" y="5175903"/>
            <a:ext cx="2472267" cy="641350"/>
          </a:xfrm>
          <a:prstGeom prst="rect">
            <a:avLst/>
          </a:prstGeom>
        </p:spPr>
      </p:pic>
    </p:spTree>
    <p:extLst>
      <p:ext uri="{BB962C8B-B14F-4D97-AF65-F5344CB8AC3E}">
        <p14:creationId xmlns:p14="http://schemas.microsoft.com/office/powerpoint/2010/main" val="20299388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 ochre left justifi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31483D-DA28-2442-A81B-F28DE6B1B7D8}"/>
              </a:ext>
            </a:extLst>
          </p:cNvPr>
          <p:cNvSpPr/>
          <p:nvPr/>
        </p:nvSpPr>
        <p:spPr>
          <a:xfrm>
            <a:off x="2" y="0"/>
            <a:ext cx="12191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8"/>
          <p:cNvSpPr>
            <a:spLocks noGrp="1"/>
          </p:cNvSpPr>
          <p:nvPr>
            <p:ph type="title" hasCustomPrompt="1"/>
          </p:nvPr>
        </p:nvSpPr>
        <p:spPr>
          <a:xfrm>
            <a:off x="509179" y="1617083"/>
            <a:ext cx="11209579" cy="708607"/>
          </a:xfrm>
        </p:spPr>
        <p:txBody>
          <a:bodyPr anchor="t"/>
          <a:lstStyle>
            <a:lvl1pPr algn="l">
              <a:defRPr sz="3000">
                <a:solidFill>
                  <a:schemeClr val="bg1"/>
                </a:solidFill>
              </a:defRPr>
            </a:lvl1pPr>
          </a:lstStyle>
          <a:p>
            <a:r>
              <a:rPr lang="en-US" dirty="0"/>
              <a:t>Title heading here</a:t>
            </a:r>
          </a:p>
        </p:txBody>
      </p:sp>
      <p:sp>
        <p:nvSpPr>
          <p:cNvPr id="16" name="Text Placeholder 4"/>
          <p:cNvSpPr>
            <a:spLocks noGrp="1"/>
          </p:cNvSpPr>
          <p:nvPr>
            <p:ph type="body" sz="quarter" idx="13" hasCustomPrompt="1"/>
          </p:nvPr>
        </p:nvSpPr>
        <p:spPr>
          <a:xfrm>
            <a:off x="510355" y="2469567"/>
            <a:ext cx="11208403" cy="710400"/>
          </a:xfrm>
        </p:spPr>
        <p:txBody>
          <a:bodyPr lIns="0" tIns="0" rIns="0" bIns="0"/>
          <a:lstStyle>
            <a:lvl1pPr marL="0" indent="0" algn="l">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8367" y="5715000"/>
            <a:ext cx="2472267" cy="641350"/>
          </a:xfrm>
          <a:prstGeom prst="rect">
            <a:avLst/>
          </a:prstGeom>
        </p:spPr>
      </p:pic>
    </p:spTree>
    <p:extLst>
      <p:ext uri="{BB962C8B-B14F-4D97-AF65-F5344CB8AC3E}">
        <p14:creationId xmlns:p14="http://schemas.microsoft.com/office/powerpoint/2010/main" val="32300096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Welcome to Countr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94C734-8EA7-6747-9D5E-0095CB042E67}"/>
              </a:ext>
            </a:extLst>
          </p:cNvPr>
          <p:cNvSpPr/>
          <p:nvPr/>
        </p:nvSpPr>
        <p:spPr>
          <a:xfrm>
            <a:off x="3" y="0"/>
            <a:ext cx="12191999" cy="68580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3691" y="5175903"/>
            <a:ext cx="2472267" cy="641350"/>
          </a:xfrm>
          <a:prstGeom prst="rect">
            <a:avLst/>
          </a:prstGeom>
        </p:spPr>
      </p:pic>
      <p:sp>
        <p:nvSpPr>
          <p:cNvPr id="2" name="Rectangle 1">
            <a:extLst>
              <a:ext uri="{FF2B5EF4-FFF2-40B4-BE49-F238E27FC236}">
                <a16:creationId xmlns:a16="http://schemas.microsoft.com/office/drawing/2014/main" id="{0C3010EE-5F8C-A141-9442-3FCFF7B6179C}"/>
              </a:ext>
            </a:extLst>
          </p:cNvPr>
          <p:cNvSpPr/>
          <p:nvPr/>
        </p:nvSpPr>
        <p:spPr>
          <a:xfrm>
            <a:off x="2594809" y="2005026"/>
            <a:ext cx="7832759" cy="1569660"/>
          </a:xfrm>
          <a:prstGeom prst="rect">
            <a:avLst/>
          </a:prstGeom>
        </p:spPr>
        <p:txBody>
          <a:bodyPr wrap="square">
            <a:spAutoFit/>
          </a:bodyPr>
          <a:lstStyle/>
          <a:p>
            <a:pPr algn="ctr"/>
            <a:r>
              <a:rPr lang="en-AU" sz="2400" b="0" i="0" dirty="0">
                <a:solidFill>
                  <a:schemeClr val="bg1"/>
                </a:solidFill>
                <a:effectLst/>
                <a:latin typeface="Tw Cen MT" panose="020B0602020104020603" pitchFamily="34" charset="0"/>
              </a:rPr>
              <a:t>We acknowledge the tradition of custodianship and law of the Country on which the University of Sydney campuses stand. </a:t>
            </a:r>
            <a:br>
              <a:rPr lang="en-AU" sz="2400" b="0" i="0" dirty="0">
                <a:solidFill>
                  <a:schemeClr val="bg1"/>
                </a:solidFill>
                <a:effectLst/>
                <a:latin typeface="Tw Cen MT" panose="020B0602020104020603" pitchFamily="34" charset="0"/>
              </a:rPr>
            </a:br>
            <a:r>
              <a:rPr lang="en-AU" sz="2400" b="0" i="0" dirty="0">
                <a:solidFill>
                  <a:schemeClr val="bg1"/>
                </a:solidFill>
                <a:effectLst/>
                <a:latin typeface="Tw Cen MT" panose="020B0602020104020603" pitchFamily="34" charset="0"/>
              </a:rPr>
              <a:t>We pay our respects to those who have cared and continue to care for Country.</a:t>
            </a:r>
          </a:p>
        </p:txBody>
      </p:sp>
    </p:spTree>
    <p:extLst>
      <p:ext uri="{BB962C8B-B14F-4D97-AF65-F5344CB8AC3E}">
        <p14:creationId xmlns:p14="http://schemas.microsoft.com/office/powerpoint/2010/main" val="17236362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age with image behin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6298463-28C6-A342-8992-59A88DF1B8DC}"/>
              </a:ext>
            </a:extLst>
          </p:cNvPr>
          <p:cNvSpPr>
            <a:spLocks noGrp="1"/>
          </p:cNvSpPr>
          <p:nvPr>
            <p:ph type="pic" sz="quarter" idx="14"/>
          </p:nvPr>
        </p:nvSpPr>
        <p:spPr>
          <a:xfrm>
            <a:off x="0" y="0"/>
            <a:ext cx="12192000" cy="6858000"/>
          </a:xfrm>
        </p:spPr>
        <p:txBody>
          <a:bodyPr/>
          <a:lstStyle/>
          <a:p>
            <a:r>
              <a:rPr lang="en-GB"/>
              <a:t>Click icon to add picture</a:t>
            </a:r>
            <a:endParaRPr lang="en-US" dirty="0"/>
          </a:p>
        </p:txBody>
      </p:sp>
      <p:sp>
        <p:nvSpPr>
          <p:cNvPr id="9" name="Title 8"/>
          <p:cNvSpPr>
            <a:spLocks noGrp="1"/>
          </p:cNvSpPr>
          <p:nvPr>
            <p:ph type="title" hasCustomPrompt="1"/>
          </p:nvPr>
        </p:nvSpPr>
        <p:spPr>
          <a:xfrm>
            <a:off x="478369" y="513895"/>
            <a:ext cx="11240391" cy="708607"/>
          </a:xfrm>
        </p:spPr>
        <p:txBody>
          <a:bodyPr anchor="t"/>
          <a:lstStyle>
            <a:lvl1pPr algn="ctr">
              <a:defRPr sz="3000">
                <a:solidFill>
                  <a:srgbClr val="E64626"/>
                </a:solidFill>
              </a:defRPr>
            </a:lvl1pPr>
          </a:lstStyle>
          <a:p>
            <a:r>
              <a:rPr lang="en-US" dirty="0"/>
              <a:t>Title heading here</a:t>
            </a:r>
          </a:p>
        </p:txBody>
      </p:sp>
      <p:sp>
        <p:nvSpPr>
          <p:cNvPr id="16" name="Text Placeholder 4"/>
          <p:cNvSpPr>
            <a:spLocks noGrp="1"/>
          </p:cNvSpPr>
          <p:nvPr>
            <p:ph type="body" sz="quarter" idx="13" hasCustomPrompt="1"/>
          </p:nvPr>
        </p:nvSpPr>
        <p:spPr>
          <a:xfrm>
            <a:off x="478369" y="1327794"/>
            <a:ext cx="11240391"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63691" y="2036399"/>
            <a:ext cx="2472267" cy="641350"/>
          </a:xfrm>
          <a:prstGeom prst="rect">
            <a:avLst/>
          </a:prstGeom>
        </p:spPr>
      </p:pic>
    </p:spTree>
    <p:extLst>
      <p:ext uri="{BB962C8B-B14F-4D97-AF65-F5344CB8AC3E}">
        <p14:creationId xmlns:p14="http://schemas.microsoft.com/office/powerpoint/2010/main" val="41564445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Title page with image behi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8604E3-9BBF-564A-BDCB-9CC1E71A233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E9B129D-1C6C-0F40-A469-C0E4E3C17AD7}"/>
              </a:ext>
            </a:extLst>
          </p:cNvPr>
          <p:cNvSpPr/>
          <p:nvPr/>
        </p:nvSpPr>
        <p:spPr>
          <a:xfrm>
            <a:off x="0" y="1"/>
            <a:ext cx="12192000" cy="3018889"/>
          </a:xfrm>
          <a:prstGeom prst="rect">
            <a:avLst/>
          </a:prstGeom>
          <a:gradFill>
            <a:gsLst>
              <a:gs pos="0">
                <a:schemeClr val="bg1">
                  <a:alpha val="0"/>
                </a:schemeClr>
              </a:gs>
              <a:gs pos="49000">
                <a:schemeClr val="bg1">
                  <a:alpha val="58000"/>
                </a:schemeClr>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8"/>
          <p:cNvSpPr>
            <a:spLocks noGrp="1"/>
          </p:cNvSpPr>
          <p:nvPr>
            <p:ph type="title" hasCustomPrompt="1"/>
          </p:nvPr>
        </p:nvSpPr>
        <p:spPr>
          <a:xfrm>
            <a:off x="478367" y="502709"/>
            <a:ext cx="11240391" cy="708607"/>
          </a:xfrm>
        </p:spPr>
        <p:txBody>
          <a:bodyPr anchor="t"/>
          <a:lstStyle>
            <a:lvl1pPr algn="ctr">
              <a:defRPr sz="3000">
                <a:solidFill>
                  <a:schemeClr val="tx1"/>
                </a:solidFill>
              </a:defRPr>
            </a:lvl1pPr>
          </a:lstStyle>
          <a:p>
            <a:r>
              <a:rPr lang="en-US" dirty="0"/>
              <a:t>Title heading here</a:t>
            </a:r>
          </a:p>
        </p:txBody>
      </p:sp>
      <p:sp>
        <p:nvSpPr>
          <p:cNvPr id="16" name="Text Placeholder 4"/>
          <p:cNvSpPr>
            <a:spLocks noGrp="1"/>
          </p:cNvSpPr>
          <p:nvPr>
            <p:ph type="body" sz="quarter" idx="13" hasCustomPrompt="1"/>
          </p:nvPr>
        </p:nvSpPr>
        <p:spPr>
          <a:xfrm>
            <a:off x="478367" y="1059063"/>
            <a:ext cx="11240391"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1" name="Picture 10">
            <a:extLst>
              <a:ext uri="{FF2B5EF4-FFF2-40B4-BE49-F238E27FC236}">
                <a16:creationId xmlns:a16="http://schemas.microsoft.com/office/drawing/2014/main" id="{7AED50A0-D355-754C-8CE1-B6D0454913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3691" y="1767669"/>
            <a:ext cx="2472267" cy="641350"/>
          </a:xfrm>
          <a:prstGeom prst="rect">
            <a:avLst/>
          </a:prstGeom>
        </p:spPr>
      </p:pic>
    </p:spTree>
    <p:extLst>
      <p:ext uri="{BB962C8B-B14F-4D97-AF65-F5344CB8AC3E}">
        <p14:creationId xmlns:p14="http://schemas.microsoft.com/office/powerpoint/2010/main" val="125278563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_Title page with image behind">
    <p:spTree>
      <p:nvGrpSpPr>
        <p:cNvPr id="1" name=""/>
        <p:cNvGrpSpPr/>
        <p:nvPr/>
      </p:nvGrpSpPr>
      <p:grpSpPr>
        <a:xfrm>
          <a:off x="0" y="0"/>
          <a:ext cx="0" cy="0"/>
          <a:chOff x="0" y="0"/>
          <a:chExt cx="0" cy="0"/>
        </a:xfrm>
      </p:grpSpPr>
      <p:pic>
        <p:nvPicPr>
          <p:cNvPr id="7" name="Picture 6" descr="A view of a city street&#10;&#10;Description automatically generated">
            <a:extLst>
              <a:ext uri="{FF2B5EF4-FFF2-40B4-BE49-F238E27FC236}">
                <a16:creationId xmlns:a16="http://schemas.microsoft.com/office/drawing/2014/main" id="{67012C42-1A7F-3146-86EF-E49C098EBBC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192000" cy="6878482"/>
          </a:xfrm>
          <a:prstGeom prst="rect">
            <a:avLst/>
          </a:prstGeom>
        </p:spPr>
      </p:pic>
      <p:sp>
        <p:nvSpPr>
          <p:cNvPr id="6" name="Title 8">
            <a:extLst>
              <a:ext uri="{FF2B5EF4-FFF2-40B4-BE49-F238E27FC236}">
                <a16:creationId xmlns:a16="http://schemas.microsoft.com/office/drawing/2014/main" id="{816ED9D9-2881-CA4E-B966-43A154588A57}"/>
              </a:ext>
            </a:extLst>
          </p:cNvPr>
          <p:cNvSpPr>
            <a:spLocks noGrp="1"/>
          </p:cNvSpPr>
          <p:nvPr>
            <p:ph type="title" hasCustomPrompt="1"/>
          </p:nvPr>
        </p:nvSpPr>
        <p:spPr>
          <a:xfrm>
            <a:off x="478367" y="502709"/>
            <a:ext cx="11240391" cy="708607"/>
          </a:xfrm>
        </p:spPr>
        <p:txBody>
          <a:bodyPr anchor="t"/>
          <a:lstStyle>
            <a:lvl1pPr algn="ctr">
              <a:defRPr sz="30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3B70235C-BAAA-674D-9565-095D7A6BA01B}"/>
              </a:ext>
            </a:extLst>
          </p:cNvPr>
          <p:cNvSpPr>
            <a:spLocks noGrp="1"/>
          </p:cNvSpPr>
          <p:nvPr>
            <p:ph type="body" sz="quarter" idx="13" hasCustomPrompt="1"/>
          </p:nvPr>
        </p:nvSpPr>
        <p:spPr>
          <a:xfrm>
            <a:off x="478367" y="1135190"/>
            <a:ext cx="11240391"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0" name="Picture 9">
            <a:extLst>
              <a:ext uri="{FF2B5EF4-FFF2-40B4-BE49-F238E27FC236}">
                <a16:creationId xmlns:a16="http://schemas.microsoft.com/office/drawing/2014/main" id="{4868A9EC-3CA6-AD42-BDF0-A265ADE9F6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3691" y="1767669"/>
            <a:ext cx="2472267" cy="641350"/>
          </a:xfrm>
          <a:prstGeom prst="rect">
            <a:avLst/>
          </a:prstGeom>
        </p:spPr>
      </p:pic>
    </p:spTree>
    <p:extLst>
      <p:ext uri="{BB962C8B-B14F-4D97-AF65-F5344CB8AC3E}">
        <p14:creationId xmlns:p14="http://schemas.microsoft.com/office/powerpoint/2010/main" val="9548056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Title page with image behin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88963C9-FF51-CF4D-9E88-02C8C32ACB3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6" name="Title 8">
            <a:extLst>
              <a:ext uri="{FF2B5EF4-FFF2-40B4-BE49-F238E27FC236}">
                <a16:creationId xmlns:a16="http://schemas.microsoft.com/office/drawing/2014/main" id="{99B4AE65-AB8F-7A40-B3AA-946C045BF0F4}"/>
              </a:ext>
            </a:extLst>
          </p:cNvPr>
          <p:cNvSpPr>
            <a:spLocks noGrp="1"/>
          </p:cNvSpPr>
          <p:nvPr>
            <p:ph type="title" hasCustomPrompt="1"/>
          </p:nvPr>
        </p:nvSpPr>
        <p:spPr>
          <a:xfrm>
            <a:off x="478367" y="502709"/>
            <a:ext cx="11240391" cy="708607"/>
          </a:xfrm>
        </p:spPr>
        <p:txBody>
          <a:bodyPr anchor="t"/>
          <a:lstStyle>
            <a:lvl1pPr algn="ctr">
              <a:defRPr sz="3000">
                <a:solidFill>
                  <a:schemeClr val="tx1"/>
                </a:solidFill>
              </a:defRPr>
            </a:lvl1pPr>
          </a:lstStyle>
          <a:p>
            <a:r>
              <a:rPr lang="en-US" dirty="0"/>
              <a:t>Title heading here</a:t>
            </a:r>
          </a:p>
        </p:txBody>
      </p:sp>
      <p:sp>
        <p:nvSpPr>
          <p:cNvPr id="7" name="Text Placeholder 4">
            <a:extLst>
              <a:ext uri="{FF2B5EF4-FFF2-40B4-BE49-F238E27FC236}">
                <a16:creationId xmlns:a16="http://schemas.microsoft.com/office/drawing/2014/main" id="{904E5044-10E7-D441-9645-B4645BB54E40}"/>
              </a:ext>
            </a:extLst>
          </p:cNvPr>
          <p:cNvSpPr>
            <a:spLocks noGrp="1"/>
          </p:cNvSpPr>
          <p:nvPr>
            <p:ph type="body" sz="quarter" idx="13" hasCustomPrompt="1"/>
          </p:nvPr>
        </p:nvSpPr>
        <p:spPr>
          <a:xfrm>
            <a:off x="478367" y="1227643"/>
            <a:ext cx="11240391" cy="708607"/>
          </a:xfrm>
        </p:spPr>
        <p:txBody>
          <a:bodyPr/>
          <a:lstStyle>
            <a:lvl1pPr marL="0" indent="0" algn="ctr">
              <a:lnSpc>
                <a:spcPct val="90000"/>
              </a:lnSpc>
              <a:buNone/>
              <a:defRPr sz="2400" b="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10" name="Picture 9">
            <a:extLst>
              <a:ext uri="{FF2B5EF4-FFF2-40B4-BE49-F238E27FC236}">
                <a16:creationId xmlns:a16="http://schemas.microsoft.com/office/drawing/2014/main" id="{C89C5CBA-1133-EE44-A716-5F16EADFAF2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63691" y="1952576"/>
            <a:ext cx="2472267" cy="641350"/>
          </a:xfrm>
          <a:prstGeom prst="rect">
            <a:avLst/>
          </a:prstGeom>
        </p:spPr>
      </p:pic>
    </p:spTree>
    <p:extLst>
      <p:ext uri="{BB962C8B-B14F-4D97-AF65-F5344CB8AC3E}">
        <p14:creationId xmlns:p14="http://schemas.microsoft.com/office/powerpoint/2010/main" val="7760309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7" y="4178043"/>
            <a:ext cx="2472267" cy="641350"/>
          </a:xfrm>
          <a:prstGeom prst="rect">
            <a:avLst/>
          </a:prstGeom>
        </p:spPr>
      </p:pic>
      <p:sp>
        <p:nvSpPr>
          <p:cNvPr id="3" name="Picture Placeholder 2">
            <a:extLst>
              <a:ext uri="{FF2B5EF4-FFF2-40B4-BE49-F238E27FC236}">
                <a16:creationId xmlns:a16="http://schemas.microsoft.com/office/drawing/2014/main" id="{32FD02B3-E722-FC4B-82CF-14E77373EAE0}"/>
              </a:ext>
            </a:extLst>
          </p:cNvPr>
          <p:cNvSpPr>
            <a:spLocks noGrp="1"/>
          </p:cNvSpPr>
          <p:nvPr>
            <p:ph type="pic" sz="quarter" idx="10"/>
          </p:nvPr>
        </p:nvSpPr>
        <p:spPr>
          <a:xfrm>
            <a:off x="0" y="0"/>
            <a:ext cx="6096000" cy="6858000"/>
          </a:xfrm>
        </p:spPr>
        <p:txBody>
          <a:bodyPr/>
          <a:lstStyle/>
          <a:p>
            <a:r>
              <a:rPr lang="en-GB"/>
              <a:t>Click icon to add picture</a:t>
            </a:r>
            <a:endParaRPr lang="en-US"/>
          </a:p>
        </p:txBody>
      </p:sp>
      <p:sp>
        <p:nvSpPr>
          <p:cNvPr id="12" name="Title 8">
            <a:extLst>
              <a:ext uri="{FF2B5EF4-FFF2-40B4-BE49-F238E27FC236}">
                <a16:creationId xmlns:a16="http://schemas.microsoft.com/office/drawing/2014/main" id="{8F4AB58D-36CD-6649-8724-8391DFC1EABE}"/>
              </a:ext>
            </a:extLst>
          </p:cNvPr>
          <p:cNvSpPr>
            <a:spLocks noGrp="1"/>
          </p:cNvSpPr>
          <p:nvPr>
            <p:ph type="title" hasCustomPrompt="1"/>
          </p:nvPr>
        </p:nvSpPr>
        <p:spPr>
          <a:xfrm>
            <a:off x="6095999" y="1933334"/>
            <a:ext cx="5617635" cy="1110881"/>
          </a:xfrm>
        </p:spPr>
        <p:txBody>
          <a:bodyPr anchor="t"/>
          <a:lstStyle>
            <a:lvl1pPr algn="ctr">
              <a:defRPr sz="3000">
                <a:solidFill>
                  <a:srgbClr val="E64626"/>
                </a:solidFill>
              </a:defRPr>
            </a:lvl1pPr>
          </a:lstStyle>
          <a:p>
            <a:r>
              <a:rPr lang="en-US" dirty="0"/>
              <a:t>Title heading here</a:t>
            </a:r>
          </a:p>
        </p:txBody>
      </p:sp>
      <p:sp>
        <p:nvSpPr>
          <p:cNvPr id="13" name="Text Placeholder 4">
            <a:extLst>
              <a:ext uri="{FF2B5EF4-FFF2-40B4-BE49-F238E27FC236}">
                <a16:creationId xmlns:a16="http://schemas.microsoft.com/office/drawing/2014/main" id="{41394B71-D786-7C49-9C6E-F1B862C690DB}"/>
              </a:ext>
            </a:extLst>
          </p:cNvPr>
          <p:cNvSpPr>
            <a:spLocks noGrp="1"/>
          </p:cNvSpPr>
          <p:nvPr>
            <p:ph type="body" sz="quarter" idx="13" hasCustomPrompt="1"/>
          </p:nvPr>
        </p:nvSpPr>
        <p:spPr>
          <a:xfrm>
            <a:off x="6095999" y="3229280"/>
            <a:ext cx="5617635"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542649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40216" y="4122952"/>
            <a:ext cx="1960542" cy="641350"/>
          </a:xfrm>
          <a:prstGeom prst="rect">
            <a:avLst/>
          </a:prstGeom>
        </p:spPr>
      </p:pic>
      <p:sp>
        <p:nvSpPr>
          <p:cNvPr id="6" name="Title 8">
            <a:extLst>
              <a:ext uri="{FF2B5EF4-FFF2-40B4-BE49-F238E27FC236}">
                <a16:creationId xmlns:a16="http://schemas.microsoft.com/office/drawing/2014/main" id="{241CC880-DB95-4343-A380-864A898EA60D}"/>
              </a:ext>
            </a:extLst>
          </p:cNvPr>
          <p:cNvSpPr>
            <a:spLocks noGrp="1"/>
          </p:cNvSpPr>
          <p:nvPr>
            <p:ph type="title" hasCustomPrompt="1"/>
          </p:nvPr>
        </p:nvSpPr>
        <p:spPr>
          <a:xfrm>
            <a:off x="6288277" y="1933334"/>
            <a:ext cx="5760386" cy="1110881"/>
          </a:xfrm>
        </p:spPr>
        <p:txBody>
          <a:bodyPr anchor="t"/>
          <a:lstStyle>
            <a:lvl1pPr algn="ctr">
              <a:defRPr sz="3000">
                <a:solidFill>
                  <a:srgbClr val="E64626"/>
                </a:solidFill>
              </a:defRPr>
            </a:lvl1pPr>
          </a:lstStyle>
          <a:p>
            <a:r>
              <a:rPr lang="en-AU" dirty="0"/>
              <a:t>Title</a:t>
            </a:r>
            <a:endParaRPr lang="en-US" dirty="0"/>
          </a:p>
        </p:txBody>
      </p:sp>
      <p:sp>
        <p:nvSpPr>
          <p:cNvPr id="7" name="Text Placeholder 4">
            <a:extLst>
              <a:ext uri="{FF2B5EF4-FFF2-40B4-BE49-F238E27FC236}">
                <a16:creationId xmlns:a16="http://schemas.microsoft.com/office/drawing/2014/main" id="{7222D956-1E64-3244-8EDE-F7E41010D8AC}"/>
              </a:ext>
            </a:extLst>
          </p:cNvPr>
          <p:cNvSpPr>
            <a:spLocks noGrp="1"/>
          </p:cNvSpPr>
          <p:nvPr>
            <p:ph type="body" sz="quarter" idx="13" hasCustomPrompt="1"/>
          </p:nvPr>
        </p:nvSpPr>
        <p:spPr>
          <a:xfrm>
            <a:off x="6431027" y="3229280"/>
            <a:ext cx="5617635"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a:t>
            </a:r>
          </a:p>
        </p:txBody>
      </p:sp>
      <p:pic>
        <p:nvPicPr>
          <p:cNvPr id="1026" name="Picture 2" descr="COVID-19: Pandemic alcohol use and mental health problems – Monash Lens">
            <a:extLst>
              <a:ext uri="{FF2B5EF4-FFF2-40B4-BE49-F238E27FC236}">
                <a16:creationId xmlns:a16="http://schemas.microsoft.com/office/drawing/2014/main" id="{329F4410-CC17-42ED-9019-3065B6A8016E}"/>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12511"/>
          <a:stretch/>
        </p:blipFill>
        <p:spPr bwMode="auto">
          <a:xfrm>
            <a:off x="-3096274" y="0"/>
            <a:ext cx="900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053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cxnSp>
        <p:nvCxnSpPr>
          <p:cNvPr id="5" name="Straight Connector 8"/>
          <p:cNvCxnSpPr>
            <a:cxnSpLocks noChangeShapeType="1"/>
          </p:cNvCxnSpPr>
          <p:nvPr/>
        </p:nvCxnSpPr>
        <p:spPr bwMode="auto">
          <a:xfrm>
            <a:off x="334434" y="908050"/>
            <a:ext cx="11523133" cy="0"/>
          </a:xfrm>
          <a:prstGeom prst="line">
            <a:avLst/>
          </a:prstGeom>
          <a:noFill/>
          <a:ln w="9525" algn="ctr">
            <a:solidFill>
              <a:srgbClr val="D63810"/>
            </a:solidFill>
            <a:round/>
            <a:headEnd/>
            <a:tailEnd/>
          </a:ln>
          <a:extLst>
            <a:ext uri="{909E8E84-426E-40DD-AFC4-6F175D3DCCD1}">
              <a14:hiddenFill xmlns:a14="http://schemas.microsoft.com/office/drawing/2010/main">
                <a:noFill/>
              </a14:hiddenFill>
            </a:ext>
          </a:extLst>
        </p:spPr>
      </p:cxnSp>
      <p:sp>
        <p:nvSpPr>
          <p:cNvPr id="6" name="Slide Number Placeholder 1"/>
          <p:cNvSpPr txBox="1">
            <a:spLocks/>
          </p:cNvSpPr>
          <p:nvPr/>
        </p:nvSpPr>
        <p:spPr>
          <a:xfrm>
            <a:off x="9745134" y="6381750"/>
            <a:ext cx="1919817" cy="287338"/>
          </a:xfrm>
          <a:prstGeom prst="rect">
            <a:avLst/>
          </a:prstGeom>
        </p:spPr>
        <p:txBody>
          <a:bodyPr anchor="ctr"/>
          <a:lstStyle>
            <a:defPPr>
              <a:defRPr lang="en-AU"/>
            </a:defPPr>
            <a:lvl1pPr algn="r" rtl="0" fontAlgn="auto">
              <a:spcBef>
                <a:spcPts val="0"/>
              </a:spcBef>
              <a:spcAft>
                <a:spcPts val="0"/>
              </a:spcAft>
              <a:defRPr sz="900" kern="1200">
                <a:solidFill>
                  <a:schemeClr val="accent4"/>
                </a:solidFill>
                <a:latin typeface="+mn-lt"/>
                <a:ea typeface="+mn-ea"/>
                <a:cs typeface="+mn-cs"/>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524A17AA-D7E9-4715-A914-222740A3FD86}" type="slidenum">
              <a:rPr lang="en-AU" sz="900" smtClean="0"/>
              <a:pPr>
                <a:defRPr/>
              </a:pPr>
              <a:t>‹#›</a:t>
            </a:fld>
            <a:endParaRPr lang="en-AU" sz="900" dirty="0"/>
          </a:p>
        </p:txBody>
      </p:sp>
      <p:pic>
        <p:nvPicPr>
          <p:cNvPr id="7"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367" y="6110288"/>
            <a:ext cx="1915584"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p:nvPicPr>
        <p:blipFill>
          <a:blip r:embed="rId3">
            <a:extLst>
              <a:ext uri="{28A0092B-C50C-407E-A947-70E740481C1C}">
                <a14:useLocalDpi xmlns:a14="http://schemas.microsoft.com/office/drawing/2010/main" val="0"/>
              </a:ext>
            </a:extLst>
          </a:blip>
          <a:srcRect r="37099"/>
          <a:stretch>
            <a:fillRect/>
          </a:stretch>
        </p:blipFill>
        <p:spPr bwMode="auto">
          <a:xfrm>
            <a:off x="9622368" y="6110288"/>
            <a:ext cx="256963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Placeholder 12"/>
          <p:cNvSpPr>
            <a:spLocks noGrp="1"/>
          </p:cNvSpPr>
          <p:nvPr>
            <p:ph type="body" sz="quarter" idx="14"/>
          </p:nvPr>
        </p:nvSpPr>
        <p:spPr>
          <a:xfrm>
            <a:off x="1631040" y="1713341"/>
            <a:ext cx="8977461" cy="2651936"/>
          </a:xfrm>
          <a:prstGeom prst="rect">
            <a:avLst/>
          </a:prstGeom>
        </p:spPr>
        <p:txBody>
          <a:bodyPr/>
          <a:lstStyle>
            <a:lvl1pPr marL="0" indent="0" algn="ctr">
              <a:buNone/>
              <a:defRPr sz="2800" i="1">
                <a:solidFill>
                  <a:schemeClr val="accent4"/>
                </a:solidFill>
                <a:latin typeface="+mj-lt"/>
              </a:defRPr>
            </a:lvl1pPr>
            <a:lvl2pPr marL="742950" indent="-285750">
              <a:buClr>
                <a:schemeClr val="accent1"/>
              </a:buClr>
              <a:buSzPct val="100000"/>
              <a:buFont typeface="Arial" panose="020B0604020202020204" pitchFamily="34" charset="0"/>
              <a:buChar char="•"/>
              <a:defRPr sz="2400" baseline="0">
                <a:solidFill>
                  <a:schemeClr val="accent4"/>
                </a:solidFill>
              </a:defRPr>
            </a:lvl2pPr>
            <a:lvl3pPr marL="1143000" indent="-228600">
              <a:buClr>
                <a:schemeClr val="accent1"/>
              </a:buClr>
              <a:buFont typeface="Courier New" panose="02070309020205020404" pitchFamily="49" charset="0"/>
              <a:buChar char="o"/>
              <a:defRPr sz="2000">
                <a:solidFill>
                  <a:schemeClr val="accent4"/>
                </a:solidFill>
              </a:defRPr>
            </a:lvl3pPr>
            <a:lvl4pPr marL="1714500" indent="-342900">
              <a:buClr>
                <a:schemeClr val="accent1"/>
              </a:buClr>
              <a:buFont typeface="Wingdings" panose="05000000000000000000" pitchFamily="2" charset="2"/>
              <a:buChar char="§"/>
              <a:defRPr sz="1800">
                <a:solidFill>
                  <a:schemeClr val="accent4"/>
                </a:solidFill>
              </a:defRPr>
            </a:lvl4pPr>
            <a:lvl5pPr>
              <a:defRPr>
                <a:solidFill>
                  <a:schemeClr val="accent4"/>
                </a:solidFill>
              </a:defRPr>
            </a:lvl5pPr>
          </a:lstStyle>
          <a:p>
            <a:pPr lvl="0"/>
            <a:r>
              <a:rPr lang="en-US"/>
              <a:t>Click to edit Master text styles</a:t>
            </a:r>
          </a:p>
        </p:txBody>
      </p:sp>
      <p:sp>
        <p:nvSpPr>
          <p:cNvPr id="3" name="Text Placeholder 2"/>
          <p:cNvSpPr>
            <a:spLocks noGrp="1"/>
          </p:cNvSpPr>
          <p:nvPr>
            <p:ph type="body" sz="quarter" idx="15"/>
          </p:nvPr>
        </p:nvSpPr>
        <p:spPr>
          <a:xfrm>
            <a:off x="6288618" y="4509938"/>
            <a:ext cx="4319884" cy="503238"/>
          </a:xfrm>
          <a:prstGeom prst="rect">
            <a:avLst/>
          </a:prstGeom>
        </p:spPr>
        <p:txBody>
          <a:bodyPr/>
          <a:lstStyle>
            <a:lvl1pPr marL="0" indent="0">
              <a:buNone/>
              <a:defRPr sz="1800"/>
            </a:lvl1pPr>
            <a:lvl2pPr marL="457200" indent="0" algn="r">
              <a:buNone/>
              <a:defRPr sz="2000">
                <a:solidFill>
                  <a:schemeClr val="accent4"/>
                </a:solidFill>
                <a:latin typeface="+mj-lt"/>
              </a:defRPr>
            </a:lvl2pPr>
          </a:lstStyle>
          <a:p>
            <a:pPr lvl="0"/>
            <a:r>
              <a:rPr lang="en-US"/>
              <a:t>Click to edit Master text styles</a:t>
            </a:r>
          </a:p>
        </p:txBody>
      </p:sp>
      <p:sp>
        <p:nvSpPr>
          <p:cNvPr id="4" name="Title 3"/>
          <p:cNvSpPr>
            <a:spLocks noGrp="1"/>
          </p:cNvSpPr>
          <p:nvPr>
            <p:ph type="title"/>
          </p:nvPr>
        </p:nvSpPr>
        <p:spPr>
          <a:xfrm>
            <a:off x="333507" y="274638"/>
            <a:ext cx="11523133" cy="633412"/>
          </a:xfrm>
        </p:spPr>
        <p:txBody>
          <a:bodyPr/>
          <a:lstStyle/>
          <a:p>
            <a:r>
              <a:rPr lang="en-US"/>
              <a:t>Click to edit Master title style</a:t>
            </a:r>
            <a:endParaRPr lang="en-AU"/>
          </a:p>
        </p:txBody>
      </p:sp>
    </p:spTree>
    <p:extLst>
      <p:ext uri="{BB962C8B-B14F-4D97-AF65-F5344CB8AC3E}">
        <p14:creationId xmlns:p14="http://schemas.microsoft.com/office/powerpoint/2010/main" val="142013694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7" y="4178043"/>
            <a:ext cx="2472267" cy="641350"/>
          </a:xfrm>
          <a:prstGeom prst="rect">
            <a:avLst/>
          </a:prstGeom>
        </p:spPr>
      </p:pic>
      <p:pic>
        <p:nvPicPr>
          <p:cNvPr id="8" name="Picture 7" descr="A picture containing wall, indoor, ceiling, floor&#10;&#10;Description automatically generated">
            <a:extLst>
              <a:ext uri="{FF2B5EF4-FFF2-40B4-BE49-F238E27FC236}">
                <a16:creationId xmlns:a16="http://schemas.microsoft.com/office/drawing/2014/main" id="{FEB3A1A0-56D5-8D41-9B0B-80598857F4C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2" y="0"/>
            <a:ext cx="6094877" cy="6858000"/>
          </a:xfrm>
          <a:prstGeom prst="rect">
            <a:avLst/>
          </a:prstGeom>
        </p:spPr>
      </p:pic>
      <p:sp>
        <p:nvSpPr>
          <p:cNvPr id="6" name="Title 8">
            <a:extLst>
              <a:ext uri="{FF2B5EF4-FFF2-40B4-BE49-F238E27FC236}">
                <a16:creationId xmlns:a16="http://schemas.microsoft.com/office/drawing/2014/main" id="{4C773567-036A-9F49-B1A0-2610623CA15F}"/>
              </a:ext>
            </a:extLst>
          </p:cNvPr>
          <p:cNvSpPr>
            <a:spLocks noGrp="1"/>
          </p:cNvSpPr>
          <p:nvPr>
            <p:ph type="title" hasCustomPrompt="1"/>
          </p:nvPr>
        </p:nvSpPr>
        <p:spPr>
          <a:xfrm>
            <a:off x="6095999" y="1933334"/>
            <a:ext cx="5617635"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A2F2BA4A-0AF5-AA4D-8A9B-085F248566D6}"/>
              </a:ext>
            </a:extLst>
          </p:cNvPr>
          <p:cNvSpPr>
            <a:spLocks noGrp="1"/>
          </p:cNvSpPr>
          <p:nvPr>
            <p:ph type="body" sz="quarter" idx="13" hasCustomPrompt="1"/>
          </p:nvPr>
        </p:nvSpPr>
        <p:spPr>
          <a:xfrm>
            <a:off x="6095999" y="3229280"/>
            <a:ext cx="5617635"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33027365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7" y="4178043"/>
            <a:ext cx="2472267" cy="641350"/>
          </a:xfrm>
          <a:prstGeom prst="rect">
            <a:avLst/>
          </a:prstGeom>
        </p:spPr>
      </p:pic>
      <p:pic>
        <p:nvPicPr>
          <p:cNvPr id="9" name="Picture 8" descr="A view of a city street&#10;&#10;Description automatically generated">
            <a:extLst>
              <a:ext uri="{FF2B5EF4-FFF2-40B4-BE49-F238E27FC236}">
                <a16:creationId xmlns:a16="http://schemas.microsoft.com/office/drawing/2014/main" id="{C44B259E-6272-0C42-BF8A-B1D1893BCB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6094115" cy="6878482"/>
          </a:xfrm>
          <a:prstGeom prst="rect">
            <a:avLst/>
          </a:prstGeom>
        </p:spPr>
      </p:pic>
      <p:sp>
        <p:nvSpPr>
          <p:cNvPr id="6" name="Title 8">
            <a:extLst>
              <a:ext uri="{FF2B5EF4-FFF2-40B4-BE49-F238E27FC236}">
                <a16:creationId xmlns:a16="http://schemas.microsoft.com/office/drawing/2014/main" id="{DF7EEB3E-4341-604F-93D4-8973E58BCA7C}"/>
              </a:ext>
            </a:extLst>
          </p:cNvPr>
          <p:cNvSpPr>
            <a:spLocks noGrp="1"/>
          </p:cNvSpPr>
          <p:nvPr>
            <p:ph type="title" hasCustomPrompt="1"/>
          </p:nvPr>
        </p:nvSpPr>
        <p:spPr>
          <a:xfrm>
            <a:off x="6095999" y="1933334"/>
            <a:ext cx="5617635"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ABD1C5C-9B25-FE41-B22C-11D3D9ACC5E1}"/>
              </a:ext>
            </a:extLst>
          </p:cNvPr>
          <p:cNvSpPr>
            <a:spLocks noGrp="1"/>
          </p:cNvSpPr>
          <p:nvPr>
            <p:ph type="body" sz="quarter" idx="13" hasCustomPrompt="1"/>
          </p:nvPr>
        </p:nvSpPr>
        <p:spPr>
          <a:xfrm>
            <a:off x="6095999" y="3229280"/>
            <a:ext cx="5617635"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4537781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4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7" y="4178043"/>
            <a:ext cx="2472267" cy="641350"/>
          </a:xfrm>
          <a:prstGeom prst="rect">
            <a:avLst/>
          </a:prstGeom>
        </p:spPr>
      </p:pic>
      <p:pic>
        <p:nvPicPr>
          <p:cNvPr id="8" name="Picture 7">
            <a:extLst>
              <a:ext uri="{FF2B5EF4-FFF2-40B4-BE49-F238E27FC236}">
                <a16:creationId xmlns:a16="http://schemas.microsoft.com/office/drawing/2014/main" id="{19ACA6BD-87ED-E544-AA52-CC90E7838E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382883" y="380999"/>
            <a:ext cx="6858000" cy="6096000"/>
          </a:xfrm>
          <a:prstGeom prst="rect">
            <a:avLst/>
          </a:prstGeom>
        </p:spPr>
      </p:pic>
      <p:sp>
        <p:nvSpPr>
          <p:cNvPr id="6" name="Title 8">
            <a:extLst>
              <a:ext uri="{FF2B5EF4-FFF2-40B4-BE49-F238E27FC236}">
                <a16:creationId xmlns:a16="http://schemas.microsoft.com/office/drawing/2014/main" id="{2B41AB82-F6FD-A14F-A795-74E2164F4B9B}"/>
              </a:ext>
            </a:extLst>
          </p:cNvPr>
          <p:cNvSpPr>
            <a:spLocks noGrp="1"/>
          </p:cNvSpPr>
          <p:nvPr>
            <p:ph type="title" hasCustomPrompt="1"/>
          </p:nvPr>
        </p:nvSpPr>
        <p:spPr>
          <a:xfrm>
            <a:off x="6095999" y="1933334"/>
            <a:ext cx="5617635"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5354EEAE-2CF0-A74F-85DF-D847982F4515}"/>
              </a:ext>
            </a:extLst>
          </p:cNvPr>
          <p:cNvSpPr>
            <a:spLocks noGrp="1"/>
          </p:cNvSpPr>
          <p:nvPr>
            <p:ph type="body" sz="quarter" idx="13" hasCustomPrompt="1"/>
          </p:nvPr>
        </p:nvSpPr>
        <p:spPr>
          <a:xfrm>
            <a:off x="6095999" y="3229280"/>
            <a:ext cx="5617635"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0632865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5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7" y="4178043"/>
            <a:ext cx="2472267" cy="641350"/>
          </a:xfrm>
          <a:prstGeom prst="rect">
            <a:avLst/>
          </a:prstGeom>
        </p:spPr>
      </p:pic>
      <p:pic>
        <p:nvPicPr>
          <p:cNvPr id="9" name="Picture 8">
            <a:extLst>
              <a:ext uri="{FF2B5EF4-FFF2-40B4-BE49-F238E27FC236}">
                <a16:creationId xmlns:a16="http://schemas.microsoft.com/office/drawing/2014/main" id="{ED736CF8-0BFE-3942-AFED-8E09806047B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765" y="0"/>
            <a:ext cx="6096001" cy="6858000"/>
          </a:xfrm>
          <a:prstGeom prst="rect">
            <a:avLst/>
          </a:prstGeom>
        </p:spPr>
      </p:pic>
      <p:sp>
        <p:nvSpPr>
          <p:cNvPr id="6" name="Title 8">
            <a:extLst>
              <a:ext uri="{FF2B5EF4-FFF2-40B4-BE49-F238E27FC236}">
                <a16:creationId xmlns:a16="http://schemas.microsoft.com/office/drawing/2014/main" id="{34CA6C71-0359-D349-8D45-93375CB5EAF7}"/>
              </a:ext>
            </a:extLst>
          </p:cNvPr>
          <p:cNvSpPr>
            <a:spLocks noGrp="1"/>
          </p:cNvSpPr>
          <p:nvPr>
            <p:ph type="title" hasCustomPrompt="1"/>
          </p:nvPr>
        </p:nvSpPr>
        <p:spPr>
          <a:xfrm>
            <a:off x="6095999" y="1933334"/>
            <a:ext cx="5617635"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DA164447-1611-7049-9594-1519C51DD081}"/>
              </a:ext>
            </a:extLst>
          </p:cNvPr>
          <p:cNvSpPr>
            <a:spLocks noGrp="1"/>
          </p:cNvSpPr>
          <p:nvPr>
            <p:ph type="body" sz="quarter" idx="13" hasCustomPrompt="1"/>
          </p:nvPr>
        </p:nvSpPr>
        <p:spPr>
          <a:xfrm>
            <a:off x="6095999" y="3229280"/>
            <a:ext cx="5617635"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43134517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7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7" y="4178043"/>
            <a:ext cx="2472267" cy="641350"/>
          </a:xfrm>
          <a:prstGeom prst="rect">
            <a:avLst/>
          </a:prstGeom>
        </p:spPr>
      </p:pic>
      <p:pic>
        <p:nvPicPr>
          <p:cNvPr id="9" name="Picture 8">
            <a:extLst>
              <a:ext uri="{FF2B5EF4-FFF2-40B4-BE49-F238E27FC236}">
                <a16:creationId xmlns:a16="http://schemas.microsoft.com/office/drawing/2014/main" id="{1003A5B7-5064-D048-8661-999C9AECB9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56" y="0"/>
            <a:ext cx="6090281" cy="6858000"/>
          </a:xfrm>
          <a:prstGeom prst="rect">
            <a:avLst/>
          </a:prstGeom>
        </p:spPr>
      </p:pic>
      <p:sp>
        <p:nvSpPr>
          <p:cNvPr id="6" name="Title 8">
            <a:extLst>
              <a:ext uri="{FF2B5EF4-FFF2-40B4-BE49-F238E27FC236}">
                <a16:creationId xmlns:a16="http://schemas.microsoft.com/office/drawing/2014/main" id="{4EDAF01D-2041-E84F-B6D8-CBEFE51F1BE1}"/>
              </a:ext>
            </a:extLst>
          </p:cNvPr>
          <p:cNvSpPr>
            <a:spLocks noGrp="1"/>
          </p:cNvSpPr>
          <p:nvPr>
            <p:ph type="title" hasCustomPrompt="1"/>
          </p:nvPr>
        </p:nvSpPr>
        <p:spPr>
          <a:xfrm>
            <a:off x="6095999" y="1933334"/>
            <a:ext cx="5617635"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C910BAC9-4B1C-104D-9E47-ED0784C100AB}"/>
              </a:ext>
            </a:extLst>
          </p:cNvPr>
          <p:cNvSpPr>
            <a:spLocks noGrp="1"/>
          </p:cNvSpPr>
          <p:nvPr>
            <p:ph type="body" sz="quarter" idx="13" hasCustomPrompt="1"/>
          </p:nvPr>
        </p:nvSpPr>
        <p:spPr>
          <a:xfrm>
            <a:off x="6095999" y="3229280"/>
            <a:ext cx="5617635"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347529836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8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7" y="4178043"/>
            <a:ext cx="2472267" cy="641350"/>
          </a:xfrm>
          <a:prstGeom prst="rect">
            <a:avLst/>
          </a:prstGeom>
        </p:spPr>
      </p:pic>
      <p:pic>
        <p:nvPicPr>
          <p:cNvPr id="7" name="Picture 6" descr="A view of a city&#10;&#10;Description automatically generated">
            <a:extLst>
              <a:ext uri="{FF2B5EF4-FFF2-40B4-BE49-F238E27FC236}">
                <a16:creationId xmlns:a16="http://schemas.microsoft.com/office/drawing/2014/main" id="{9EB905A6-BE74-284C-B5E2-A26B32F87D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6192976" cy="6858001"/>
          </a:xfrm>
          <a:prstGeom prst="rect">
            <a:avLst/>
          </a:prstGeom>
        </p:spPr>
      </p:pic>
      <p:sp>
        <p:nvSpPr>
          <p:cNvPr id="6" name="Title 8">
            <a:extLst>
              <a:ext uri="{FF2B5EF4-FFF2-40B4-BE49-F238E27FC236}">
                <a16:creationId xmlns:a16="http://schemas.microsoft.com/office/drawing/2014/main" id="{DB09AC9A-1767-5842-8550-B820C6D588E4}"/>
              </a:ext>
            </a:extLst>
          </p:cNvPr>
          <p:cNvSpPr>
            <a:spLocks noGrp="1"/>
          </p:cNvSpPr>
          <p:nvPr>
            <p:ph type="title" hasCustomPrompt="1"/>
          </p:nvPr>
        </p:nvSpPr>
        <p:spPr>
          <a:xfrm>
            <a:off x="6192976" y="1933334"/>
            <a:ext cx="5520657" cy="1110881"/>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6331ED38-EFEC-C542-B2BE-6888C3E5406A}"/>
              </a:ext>
            </a:extLst>
          </p:cNvPr>
          <p:cNvSpPr>
            <a:spLocks noGrp="1"/>
          </p:cNvSpPr>
          <p:nvPr>
            <p:ph type="body" sz="quarter" idx="13" hasCustomPrompt="1"/>
          </p:nvPr>
        </p:nvSpPr>
        <p:spPr>
          <a:xfrm>
            <a:off x="6192976" y="3229280"/>
            <a:ext cx="5520657"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36110596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9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7" y="4178043"/>
            <a:ext cx="2472267" cy="641350"/>
          </a:xfrm>
          <a:prstGeom prst="rect">
            <a:avLst/>
          </a:prstGeom>
        </p:spPr>
      </p:pic>
      <p:pic>
        <p:nvPicPr>
          <p:cNvPr id="8" name="Picture 7" descr="A picture containing indoor, cabinet, wall&#10;&#10;Description automatically generated">
            <a:extLst>
              <a:ext uri="{FF2B5EF4-FFF2-40B4-BE49-F238E27FC236}">
                <a16:creationId xmlns:a16="http://schemas.microsoft.com/office/drawing/2014/main" id="{27F689C2-6A78-7942-A588-508194835C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1703" y="1"/>
            <a:ext cx="6335788" cy="6858000"/>
          </a:xfrm>
          <a:prstGeom prst="rect">
            <a:avLst/>
          </a:prstGeom>
        </p:spPr>
      </p:pic>
      <p:sp>
        <p:nvSpPr>
          <p:cNvPr id="6" name="Title 8">
            <a:extLst>
              <a:ext uri="{FF2B5EF4-FFF2-40B4-BE49-F238E27FC236}">
                <a16:creationId xmlns:a16="http://schemas.microsoft.com/office/drawing/2014/main" id="{30A4751E-49F4-A445-97AC-C27C9C8B9020}"/>
              </a:ext>
            </a:extLst>
          </p:cNvPr>
          <p:cNvSpPr>
            <a:spLocks noGrp="1"/>
          </p:cNvSpPr>
          <p:nvPr>
            <p:ph type="title" hasCustomPrompt="1"/>
          </p:nvPr>
        </p:nvSpPr>
        <p:spPr>
          <a:xfrm>
            <a:off x="6214084" y="1933334"/>
            <a:ext cx="5499549" cy="1110881"/>
          </a:xfrm>
        </p:spPr>
        <p:txBody>
          <a:bodyPr anchor="t"/>
          <a:lstStyle>
            <a:lvl1pPr algn="ctr">
              <a:defRPr sz="3000">
                <a:solidFill>
                  <a:srgbClr val="E64626"/>
                </a:solidFill>
              </a:defRPr>
            </a:lvl1pPr>
          </a:lstStyle>
          <a:p>
            <a:r>
              <a:rPr lang="en-US" dirty="0"/>
              <a:t>Title heading here</a:t>
            </a:r>
          </a:p>
        </p:txBody>
      </p:sp>
      <p:sp>
        <p:nvSpPr>
          <p:cNvPr id="7" name="Text Placeholder 4">
            <a:extLst>
              <a:ext uri="{FF2B5EF4-FFF2-40B4-BE49-F238E27FC236}">
                <a16:creationId xmlns:a16="http://schemas.microsoft.com/office/drawing/2014/main" id="{E32DD430-5342-F449-BF47-89D3B8DA8DDA}"/>
              </a:ext>
            </a:extLst>
          </p:cNvPr>
          <p:cNvSpPr>
            <a:spLocks noGrp="1"/>
          </p:cNvSpPr>
          <p:nvPr>
            <p:ph type="body" sz="quarter" idx="13" hasCustomPrompt="1"/>
          </p:nvPr>
        </p:nvSpPr>
        <p:spPr>
          <a:xfrm>
            <a:off x="6214084" y="3229280"/>
            <a:ext cx="5499549"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15852475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0_Ttitle page with image lef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4EF979D-7E56-7547-B8BB-956A1182E8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72507" y="4178043"/>
            <a:ext cx="2472267" cy="641350"/>
          </a:xfrm>
          <a:prstGeom prst="rect">
            <a:avLst/>
          </a:prstGeom>
        </p:spPr>
      </p:pic>
      <p:pic>
        <p:nvPicPr>
          <p:cNvPr id="7" name="Picture 6" descr="A sign on the side of a building&#10;&#10;Description automatically generated">
            <a:extLst>
              <a:ext uri="{FF2B5EF4-FFF2-40B4-BE49-F238E27FC236}">
                <a16:creationId xmlns:a16="http://schemas.microsoft.com/office/drawing/2014/main" id="{2BFF2486-BD80-BC41-BEB9-8204AB849B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1148" y="0"/>
            <a:ext cx="6325233" cy="6858000"/>
          </a:xfrm>
          <a:prstGeom prst="rect">
            <a:avLst/>
          </a:prstGeom>
        </p:spPr>
      </p:pic>
      <p:sp>
        <p:nvSpPr>
          <p:cNvPr id="6" name="Title 8">
            <a:extLst>
              <a:ext uri="{FF2B5EF4-FFF2-40B4-BE49-F238E27FC236}">
                <a16:creationId xmlns:a16="http://schemas.microsoft.com/office/drawing/2014/main" id="{F3AC9F10-430E-D444-A672-B0D1ADEF1232}"/>
              </a:ext>
            </a:extLst>
          </p:cNvPr>
          <p:cNvSpPr>
            <a:spLocks noGrp="1"/>
          </p:cNvSpPr>
          <p:nvPr>
            <p:ph type="title" hasCustomPrompt="1"/>
          </p:nvPr>
        </p:nvSpPr>
        <p:spPr>
          <a:xfrm>
            <a:off x="6214084" y="1933334"/>
            <a:ext cx="5499549" cy="1110881"/>
          </a:xfrm>
        </p:spPr>
        <p:txBody>
          <a:bodyPr anchor="t"/>
          <a:lstStyle>
            <a:lvl1pPr algn="ctr">
              <a:defRPr sz="3000">
                <a:solidFill>
                  <a:srgbClr val="E64626"/>
                </a:solidFill>
              </a:defRPr>
            </a:lvl1pPr>
          </a:lstStyle>
          <a:p>
            <a:r>
              <a:rPr lang="en-US" dirty="0"/>
              <a:t>Title heading here</a:t>
            </a:r>
          </a:p>
        </p:txBody>
      </p:sp>
      <p:sp>
        <p:nvSpPr>
          <p:cNvPr id="8" name="Text Placeholder 4">
            <a:extLst>
              <a:ext uri="{FF2B5EF4-FFF2-40B4-BE49-F238E27FC236}">
                <a16:creationId xmlns:a16="http://schemas.microsoft.com/office/drawing/2014/main" id="{5DBFF451-4408-CC4B-92C7-7FEA650023F1}"/>
              </a:ext>
            </a:extLst>
          </p:cNvPr>
          <p:cNvSpPr>
            <a:spLocks noGrp="1"/>
          </p:cNvSpPr>
          <p:nvPr>
            <p:ph type="body" sz="quarter" idx="13" hasCustomPrompt="1"/>
          </p:nvPr>
        </p:nvSpPr>
        <p:spPr>
          <a:xfrm>
            <a:off x="6214084" y="3229280"/>
            <a:ext cx="5499549" cy="708607"/>
          </a:xfrm>
        </p:spPr>
        <p:txBody>
          <a:bodyPr/>
          <a:lstStyle>
            <a:lvl1pPr marL="0" indent="0" algn="ctr">
              <a:lnSpc>
                <a:spcPct val="90000"/>
              </a:lnSpc>
              <a:buNone/>
              <a:defRPr sz="24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spTree>
    <p:extLst>
      <p:ext uri="{BB962C8B-B14F-4D97-AF65-F5344CB8AC3E}">
        <p14:creationId xmlns:p14="http://schemas.microsoft.com/office/powerpoint/2010/main" val="16528166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chapter slid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2" y="0"/>
            <a:ext cx="12191999" cy="6858000"/>
          </a:xfrm>
        </p:spPr>
        <p:txBody>
          <a:bodyPr rtlCol="0" anchor="ctr" anchorCtr="1">
            <a:normAutofit/>
          </a:bodyPr>
          <a:lstStyle>
            <a:lvl1pPr marL="0" indent="0" algn="ctr">
              <a:buNone/>
              <a:defRPr baseline="0"/>
            </a:lvl1pPr>
          </a:lstStyle>
          <a:p>
            <a:pPr lvl="0"/>
            <a:r>
              <a:rPr lang="en-GB" noProof="0"/>
              <a:t>Click icon to add picture</a:t>
            </a:r>
            <a:endParaRPr lang="en-US" noProof="0" dirty="0"/>
          </a:p>
        </p:txBody>
      </p:sp>
      <p:sp>
        <p:nvSpPr>
          <p:cNvPr id="2" name="Title 1"/>
          <p:cNvSpPr>
            <a:spLocks noGrp="1"/>
          </p:cNvSpPr>
          <p:nvPr>
            <p:ph type="title"/>
          </p:nvPr>
        </p:nvSpPr>
        <p:spPr>
          <a:xfrm>
            <a:off x="478367" y="2586964"/>
            <a:ext cx="11235267" cy="647183"/>
          </a:xfrm>
        </p:spPr>
        <p:txBody>
          <a:bodyPr/>
          <a:lstStyle>
            <a:lvl1pPr algn="ctr">
              <a:defRPr>
                <a:solidFill>
                  <a:srgbClr val="E64626"/>
                </a:solidFill>
              </a:defRPr>
            </a:lvl1pPr>
          </a:lstStyle>
          <a:p>
            <a:r>
              <a:rPr lang="en-GB"/>
              <a:t>Click to edit Master title style</a:t>
            </a:r>
            <a:endParaRPr lang="en-US" dirty="0"/>
          </a:p>
        </p:txBody>
      </p:sp>
    </p:spTree>
    <p:extLst>
      <p:ext uri="{BB962C8B-B14F-4D97-AF65-F5344CB8AC3E}">
        <p14:creationId xmlns:p14="http://schemas.microsoft.com/office/powerpoint/2010/main" val="12902541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chapter slide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8C1C5A-3399-E849-B7CC-D7F87EBB464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1999" cy="6831791"/>
          </a:xfrm>
          <a:prstGeom prst="rect">
            <a:avLst/>
          </a:prstGeom>
        </p:spPr>
      </p:pic>
      <p:sp>
        <p:nvSpPr>
          <p:cNvPr id="2" name="Title 1"/>
          <p:cNvSpPr>
            <a:spLocks noGrp="1"/>
          </p:cNvSpPr>
          <p:nvPr>
            <p:ph type="title"/>
          </p:nvPr>
        </p:nvSpPr>
        <p:spPr>
          <a:xfrm>
            <a:off x="478367" y="2586964"/>
            <a:ext cx="11235267" cy="647183"/>
          </a:xfrm>
        </p:spPr>
        <p:txBody>
          <a:bodyPr/>
          <a:lstStyle>
            <a:lvl1pPr algn="ctr">
              <a:defRPr>
                <a:solidFill>
                  <a:schemeClr val="tx1"/>
                </a:solidFill>
              </a:defRPr>
            </a:lvl1pPr>
          </a:lstStyle>
          <a:p>
            <a:r>
              <a:rPr lang="en-GB"/>
              <a:t>Click to edit Master title style</a:t>
            </a:r>
            <a:endParaRPr lang="en-US" dirty="0"/>
          </a:p>
        </p:txBody>
      </p:sp>
    </p:spTree>
    <p:extLst>
      <p:ext uri="{BB962C8B-B14F-4D97-AF65-F5344CB8AC3E}">
        <p14:creationId xmlns:p14="http://schemas.microsoft.com/office/powerpoint/2010/main" val="53958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6.png"/><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6.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theme" Target="../theme/theme3.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image" Target="../media/image6.pn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theme" Target="../theme/theme4.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image" Target="../media/image6.png"/><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5.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10" Type="http://schemas.openxmlformats.org/officeDocument/2006/relationships/theme" Target="../theme/theme6.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9" Type="http://schemas.openxmlformats.org/officeDocument/2006/relationships/slideLayout" Target="../slideLayouts/slideLayout118.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slideLayout" Target="../slideLayouts/slideLayout132.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54" Type="http://schemas.openxmlformats.org/officeDocument/2006/relationships/theme" Target="../theme/theme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slideLayout" Target="../slideLayouts/slideLayout158.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slideLayout" Target="../slideLayouts/slideLayout157.xml"/><Relationship Id="rId33" Type="http://schemas.openxmlformats.org/officeDocument/2006/relationships/theme" Target="../theme/theme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29" Type="http://schemas.openxmlformats.org/officeDocument/2006/relationships/slideLayout" Target="../slideLayouts/slideLayout161.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32" Type="http://schemas.openxmlformats.org/officeDocument/2006/relationships/slideLayout" Target="../slideLayouts/slideLayout164.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28" Type="http://schemas.openxmlformats.org/officeDocument/2006/relationships/slideLayout" Target="../slideLayouts/slideLayout160.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31" Type="http://schemas.openxmlformats.org/officeDocument/2006/relationships/slideLayout" Target="../slideLayouts/slideLayout163.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 Id="rId27" Type="http://schemas.openxmlformats.org/officeDocument/2006/relationships/slideLayout" Target="../slideLayouts/slideLayout159.xml"/><Relationship Id="rId30" Type="http://schemas.openxmlformats.org/officeDocument/2006/relationships/slideLayout" Target="../slideLayouts/slideLayout162.xml"/><Relationship Id="rId8"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334434" y="274638"/>
            <a:ext cx="1152313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AU" altLang="en-US"/>
          </a:p>
        </p:txBody>
      </p:sp>
      <p:sp>
        <p:nvSpPr>
          <p:cNvPr id="1027" name="Text Placeholder 3"/>
          <p:cNvSpPr>
            <a:spLocks noGrp="1"/>
          </p:cNvSpPr>
          <p:nvPr>
            <p:ph type="body" idx="1"/>
          </p:nvPr>
        </p:nvSpPr>
        <p:spPr bwMode="auto">
          <a:xfrm>
            <a:off x="334434" y="1052514"/>
            <a:ext cx="11523133"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0"/>
            <a:r>
              <a:rPr lang="en-AU" altLang="en-US"/>
              <a:t>First level bullet point</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16" r:id="rId17"/>
    <p:sldLayoutId id="2147483817" r:id="rId18"/>
    <p:sldLayoutId id="2147483818" r:id="rId19"/>
    <p:sldLayoutId id="2147483820" r:id="rId20"/>
    <p:sldLayoutId id="2147483823" r:id="rId21"/>
  </p:sldLayoutIdLst>
  <p:txStyles>
    <p:titleStyle>
      <a:lvl1pPr algn="l" rtl="0" eaLnBrk="1" fontAlgn="base" hangingPunct="1">
        <a:spcBef>
          <a:spcPct val="0"/>
        </a:spcBef>
        <a:spcAft>
          <a:spcPct val="0"/>
        </a:spcAft>
        <a:defRPr sz="3200" b="1" kern="1200">
          <a:solidFill>
            <a:srgbClr val="575756"/>
          </a:solidFill>
          <a:latin typeface="+mj-lt"/>
          <a:ea typeface="+mj-ea"/>
          <a:cs typeface="+mj-cs"/>
        </a:defRPr>
      </a:lvl1pPr>
      <a:lvl2pPr algn="l" rtl="0" eaLnBrk="1" fontAlgn="base" hangingPunct="1">
        <a:spcBef>
          <a:spcPct val="0"/>
        </a:spcBef>
        <a:spcAft>
          <a:spcPct val="0"/>
        </a:spcAft>
        <a:defRPr sz="3200" b="1">
          <a:solidFill>
            <a:srgbClr val="575756"/>
          </a:solidFill>
          <a:latin typeface="Palatino Linotype" pitchFamily="18" charset="0"/>
        </a:defRPr>
      </a:lvl2pPr>
      <a:lvl3pPr algn="l" rtl="0" eaLnBrk="1" fontAlgn="base" hangingPunct="1">
        <a:spcBef>
          <a:spcPct val="0"/>
        </a:spcBef>
        <a:spcAft>
          <a:spcPct val="0"/>
        </a:spcAft>
        <a:defRPr sz="3200" b="1">
          <a:solidFill>
            <a:srgbClr val="575756"/>
          </a:solidFill>
          <a:latin typeface="Palatino Linotype" pitchFamily="18" charset="0"/>
        </a:defRPr>
      </a:lvl3pPr>
      <a:lvl4pPr algn="l" rtl="0" eaLnBrk="1" fontAlgn="base" hangingPunct="1">
        <a:spcBef>
          <a:spcPct val="0"/>
        </a:spcBef>
        <a:spcAft>
          <a:spcPct val="0"/>
        </a:spcAft>
        <a:defRPr sz="3200" b="1">
          <a:solidFill>
            <a:srgbClr val="575756"/>
          </a:solidFill>
          <a:latin typeface="Palatino Linotype" pitchFamily="18" charset="0"/>
        </a:defRPr>
      </a:lvl4pPr>
      <a:lvl5pPr algn="l" rtl="0" eaLnBrk="1" fontAlgn="base" hangingPunct="1">
        <a:spcBef>
          <a:spcPct val="0"/>
        </a:spcBef>
        <a:spcAft>
          <a:spcPct val="0"/>
        </a:spcAft>
        <a:defRPr sz="3200" b="1">
          <a:solidFill>
            <a:srgbClr val="575756"/>
          </a:solidFill>
          <a:latin typeface="Palatino Linotype" pitchFamily="18" charset="0"/>
        </a:defRPr>
      </a:lvl5pPr>
      <a:lvl6pPr marL="457200" algn="l" rtl="0" eaLnBrk="1" fontAlgn="base" hangingPunct="1">
        <a:spcBef>
          <a:spcPct val="0"/>
        </a:spcBef>
        <a:spcAft>
          <a:spcPct val="0"/>
        </a:spcAft>
        <a:defRPr sz="3200" b="1">
          <a:solidFill>
            <a:srgbClr val="575756"/>
          </a:solidFill>
          <a:latin typeface="Palatino Linotype" pitchFamily="18" charset="0"/>
        </a:defRPr>
      </a:lvl6pPr>
      <a:lvl7pPr marL="914400" algn="l" rtl="0" eaLnBrk="1" fontAlgn="base" hangingPunct="1">
        <a:spcBef>
          <a:spcPct val="0"/>
        </a:spcBef>
        <a:spcAft>
          <a:spcPct val="0"/>
        </a:spcAft>
        <a:defRPr sz="3200" b="1">
          <a:solidFill>
            <a:srgbClr val="575756"/>
          </a:solidFill>
          <a:latin typeface="Palatino Linotype" pitchFamily="18" charset="0"/>
        </a:defRPr>
      </a:lvl7pPr>
      <a:lvl8pPr marL="1371600" algn="l" rtl="0" eaLnBrk="1" fontAlgn="base" hangingPunct="1">
        <a:spcBef>
          <a:spcPct val="0"/>
        </a:spcBef>
        <a:spcAft>
          <a:spcPct val="0"/>
        </a:spcAft>
        <a:defRPr sz="3200" b="1">
          <a:solidFill>
            <a:srgbClr val="575756"/>
          </a:solidFill>
          <a:latin typeface="Palatino Linotype" pitchFamily="18" charset="0"/>
        </a:defRPr>
      </a:lvl8pPr>
      <a:lvl9pPr marL="1828800" algn="l" rtl="0" eaLnBrk="1" fontAlgn="base" hangingPunct="1">
        <a:spcBef>
          <a:spcPct val="0"/>
        </a:spcBef>
        <a:spcAft>
          <a:spcPct val="0"/>
        </a:spcAft>
        <a:defRPr sz="3200" b="1">
          <a:solidFill>
            <a:srgbClr val="575756"/>
          </a:solidFill>
          <a:latin typeface="Palatino Linotype" pitchFamily="18" charset="0"/>
        </a:defRPr>
      </a:lvl9pPr>
    </p:titleStyle>
    <p:bodyStyle>
      <a:lvl1pPr algn="l" rtl="0" eaLnBrk="1" fontAlgn="base" hangingPunct="1">
        <a:spcBef>
          <a:spcPct val="20000"/>
        </a:spcBef>
        <a:spcAft>
          <a:spcPct val="0"/>
        </a:spcAft>
        <a:buClr>
          <a:schemeClr val="accent1"/>
        </a:buClr>
        <a:buSzPct val="100000"/>
        <a:buFont typeface="Arial" charset="0"/>
        <a:defRPr sz="2800" kern="1200">
          <a:solidFill>
            <a:srgbClr val="575756"/>
          </a:solidFill>
          <a:latin typeface="+mn-lt"/>
          <a:ea typeface="+mn-ea"/>
          <a:cs typeface="+mn-cs"/>
        </a:defRPr>
      </a:lvl1pPr>
      <a:lvl2pPr marL="742950" indent="-285750" algn="l" rtl="0" eaLnBrk="1" fontAlgn="base" hangingPunct="1">
        <a:spcBef>
          <a:spcPct val="20000"/>
        </a:spcBef>
        <a:spcAft>
          <a:spcPct val="0"/>
        </a:spcAft>
        <a:buClr>
          <a:schemeClr val="accent1"/>
        </a:buClr>
        <a:buFont typeface="Courier New" pitchFamily="49" charset="0"/>
        <a:buChar char="o"/>
        <a:defRPr sz="2400" kern="1200">
          <a:solidFill>
            <a:srgbClr val="575756"/>
          </a:solidFill>
          <a:latin typeface="+mn-lt"/>
          <a:ea typeface="+mn-ea"/>
          <a:cs typeface="+mn-cs"/>
        </a:defRPr>
      </a:lvl2pPr>
      <a:lvl3pPr marL="1143000" indent="-228600" algn="l" rtl="0" eaLnBrk="1" fontAlgn="base" hangingPunct="1">
        <a:spcBef>
          <a:spcPct val="20000"/>
        </a:spcBef>
        <a:spcAft>
          <a:spcPct val="0"/>
        </a:spcAft>
        <a:buClr>
          <a:schemeClr val="accent1"/>
        </a:buClr>
        <a:buFont typeface="Wingdings" pitchFamily="2" charset="2"/>
        <a:buChar char="§"/>
        <a:defRPr sz="2000" kern="1200">
          <a:solidFill>
            <a:srgbClr val="575756"/>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600" kern="1200">
          <a:solidFill>
            <a:srgbClr val="575756"/>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kern="1200">
          <a:solidFill>
            <a:srgbClr val="57575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ltGray">
          <a:xfrm>
            <a:off x="0" y="0"/>
            <a:ext cx="12192000" cy="714356"/>
          </a:xfrm>
          <a:prstGeom prst="rect">
            <a:avLst/>
          </a:prstGeom>
          <a:solidFill>
            <a:srgbClr val="06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White UNSW.png"/>
          <p:cNvPicPr>
            <a:picLocks noChangeAspect="1"/>
          </p:cNvPicPr>
          <p:nvPr/>
        </p:nvPicPr>
        <p:blipFill>
          <a:blip r:embed="rId19" cstate="print"/>
          <a:srcRect l="22172"/>
          <a:stretch>
            <a:fillRect/>
          </a:stretch>
        </p:blipFill>
        <p:spPr>
          <a:xfrm>
            <a:off x="527051" y="141646"/>
            <a:ext cx="1646848" cy="431064"/>
          </a:xfrm>
          <a:prstGeom prst="rect">
            <a:avLst/>
          </a:prstGeom>
        </p:spPr>
      </p:pic>
      <p:sp>
        <p:nvSpPr>
          <p:cNvPr id="2" name="Title Placeholder 1"/>
          <p:cNvSpPr>
            <a:spLocks noGrp="1"/>
          </p:cNvSpPr>
          <p:nvPr>
            <p:ph type="title"/>
          </p:nvPr>
        </p:nvSpPr>
        <p:spPr>
          <a:xfrm>
            <a:off x="527050" y="808039"/>
            <a:ext cx="11137900" cy="676275"/>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p:cNvSpPr>
            <a:spLocks noGrp="1"/>
          </p:cNvSpPr>
          <p:nvPr>
            <p:ph type="body" idx="1"/>
          </p:nvPr>
        </p:nvSpPr>
        <p:spPr>
          <a:xfrm>
            <a:off x="527050" y="1484314"/>
            <a:ext cx="11137900" cy="49688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Rectangle 8"/>
          <p:cNvSpPr/>
          <p:nvPr/>
        </p:nvSpPr>
        <p:spPr>
          <a:xfrm>
            <a:off x="0" y="6511542"/>
            <a:ext cx="524104" cy="346458"/>
          </a:xfrm>
          <a:prstGeom prst="rect">
            <a:avLst/>
          </a:prstGeom>
          <a:solidFill>
            <a:srgbClr val="EEEEE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solidFill>
                <a:schemeClr val="tx1"/>
              </a:solidFill>
              <a:latin typeface="+mj-lt"/>
              <a:cs typeface="Arial" pitchFamily="34" charset="0"/>
            </a:endParaRPr>
          </a:p>
        </p:txBody>
      </p:sp>
      <p:sp>
        <p:nvSpPr>
          <p:cNvPr id="10" name="Rectangle 9"/>
          <p:cNvSpPr/>
          <p:nvPr/>
        </p:nvSpPr>
        <p:spPr>
          <a:xfrm>
            <a:off x="7524760" y="6714252"/>
            <a:ext cx="4667240" cy="158738"/>
          </a:xfrm>
          <a:prstGeom prst="rect">
            <a:avLst/>
          </a:prstGeom>
          <a:solidFill>
            <a:srgbClr val="06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itchFamily="34" charset="0"/>
              <a:cs typeface="Arial" pitchFamily="34" charset="0"/>
            </a:endParaRPr>
          </a:p>
        </p:txBody>
      </p:sp>
      <p:sp>
        <p:nvSpPr>
          <p:cNvPr id="6" name="Slide Number Placeholder 5"/>
          <p:cNvSpPr>
            <a:spLocks noGrp="1"/>
          </p:cNvSpPr>
          <p:nvPr>
            <p:ph type="sldNum" sz="quarter" idx="4"/>
          </p:nvPr>
        </p:nvSpPr>
        <p:spPr>
          <a:xfrm>
            <a:off x="0" y="6510338"/>
            <a:ext cx="527051" cy="347662"/>
          </a:xfrm>
          <a:prstGeom prst="rect">
            <a:avLst/>
          </a:prstGeom>
        </p:spPr>
        <p:txBody>
          <a:bodyPr vert="horz" lIns="91440" tIns="45720" rIns="91440" bIns="45720" rtlCol="0" anchor="ctr"/>
          <a:lstStyle>
            <a:lvl1pPr algn="ctr">
              <a:defRPr sz="1000">
                <a:solidFill>
                  <a:schemeClr val="tx1">
                    <a:tint val="75000"/>
                  </a:schemeClr>
                </a:solidFill>
                <a:latin typeface="+mj-lt"/>
              </a:defRPr>
            </a:lvl1pPr>
          </a:lstStyle>
          <a:p>
            <a:fld id="{63526C6B-5EAE-495E-8613-70883B1CDC9D}" type="slidenum">
              <a:rPr lang="en-AU" smtClean="0"/>
              <a:pPr/>
              <a:t>‹#›</a:t>
            </a:fld>
            <a:endParaRPr lang="en-AU" dirty="0"/>
          </a:p>
        </p:txBody>
      </p:sp>
      <p:sp>
        <p:nvSpPr>
          <p:cNvPr id="11" name="TextBox 10"/>
          <p:cNvSpPr txBox="1"/>
          <p:nvPr/>
        </p:nvSpPr>
        <p:spPr>
          <a:xfrm>
            <a:off x="7524760" y="6530482"/>
            <a:ext cx="4667240" cy="184666"/>
          </a:xfrm>
          <a:prstGeom prst="rect">
            <a:avLst/>
          </a:prstGeom>
          <a:noFill/>
        </p:spPr>
        <p:txBody>
          <a:bodyPr wrap="square" lIns="0" tIns="0" rIns="144000" bIns="0" rtlCol="0" anchor="ctr" anchorCtr="0">
            <a:spAutoFit/>
          </a:bodyPr>
          <a:lstStyle/>
          <a:p>
            <a:pPr algn="r"/>
            <a:r>
              <a:rPr lang="en-AU" sz="1200" kern="1200" dirty="0">
                <a:solidFill>
                  <a:schemeClr val="tx1">
                    <a:lumMod val="65000"/>
                    <a:lumOff val="35000"/>
                  </a:schemeClr>
                </a:solidFill>
                <a:latin typeface="+mn-lt"/>
                <a:ea typeface="+mn-ea"/>
                <a:cs typeface="+mn-cs"/>
              </a:rPr>
              <a:t>faculty of </a:t>
            </a:r>
            <a:r>
              <a:rPr lang="en-AU" sz="1200" kern="1200" dirty="0">
                <a:solidFill>
                  <a:schemeClr val="accent1"/>
                </a:solidFill>
                <a:latin typeface="+mn-lt"/>
                <a:ea typeface="+mn-ea"/>
                <a:cs typeface="+mn-cs"/>
              </a:rPr>
              <a:t>science</a:t>
            </a:r>
          </a:p>
        </p:txBody>
      </p:sp>
    </p:spTree>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Lst>
  <p:hf hdr="0" ftr="0" dt="0"/>
  <p:txStyles>
    <p:titleStyle>
      <a:lvl1pPr algn="l" defTabSz="914400" rtl="0" eaLnBrk="1" latinLnBrk="0" hangingPunct="1">
        <a:spcBef>
          <a:spcPct val="0"/>
        </a:spcBef>
        <a:buNone/>
        <a:defRPr lang="en-AU" sz="2400" kern="1200" dirty="0" smtClean="0">
          <a:solidFill>
            <a:srgbClr val="0698C6"/>
          </a:solidFill>
          <a:latin typeface="Arial" pitchFamily="34" charset="0"/>
          <a:ea typeface="+mj-ea"/>
          <a:cs typeface="Arial" pitchFamily="34" charset="0"/>
        </a:defRPr>
      </a:lvl1pPr>
    </p:titleStyle>
    <p:bodyStyle>
      <a:lvl1pPr marL="182563" indent="-182563" algn="l" defTabSz="914400" rtl="0" eaLnBrk="1" latinLnBrk="0" hangingPunct="1">
        <a:spcBef>
          <a:spcPct val="20000"/>
        </a:spcBef>
        <a:buClr>
          <a:srgbClr val="0273BA"/>
        </a:buClr>
        <a:buFont typeface="Arial" pitchFamily="34" charset="0"/>
        <a:buChar char="•"/>
        <a:defRPr lang="en-US" sz="2000" kern="1200" dirty="0" smtClean="0">
          <a:solidFill>
            <a:schemeClr val="tx1"/>
          </a:solidFill>
          <a:latin typeface="Arial" pitchFamily="34" charset="0"/>
          <a:ea typeface="+mn-ea"/>
          <a:cs typeface="Arial" pitchFamily="34" charset="0"/>
        </a:defRPr>
      </a:lvl1pPr>
      <a:lvl2pPr marL="358775" indent="-176213" algn="l" defTabSz="914400" rtl="0" eaLnBrk="1" latinLnBrk="0" hangingPunct="1">
        <a:spcBef>
          <a:spcPct val="20000"/>
        </a:spcBef>
        <a:buClr>
          <a:srgbClr val="0273BA"/>
        </a:buClr>
        <a:buFont typeface="Arial" pitchFamily="34" charset="0"/>
        <a:buChar char="–"/>
        <a:defRPr lang="en-US" sz="1800" kern="1200" dirty="0" smtClean="0">
          <a:solidFill>
            <a:schemeClr val="tx1"/>
          </a:solidFill>
          <a:latin typeface="Arial" pitchFamily="34" charset="0"/>
          <a:ea typeface="+mn-ea"/>
          <a:cs typeface="Arial" pitchFamily="34" charset="0"/>
        </a:defRPr>
      </a:lvl2pPr>
      <a:lvl3pPr marL="541338" indent="-182563" algn="l" defTabSz="914400" rtl="0" eaLnBrk="1" latinLnBrk="0" hangingPunct="1">
        <a:spcBef>
          <a:spcPct val="20000"/>
        </a:spcBef>
        <a:buClr>
          <a:srgbClr val="0273BA"/>
        </a:buClr>
        <a:buFont typeface="Arial" pitchFamily="34" charset="0"/>
        <a:buChar char="•"/>
        <a:defRPr lang="en-US" sz="1800" kern="1200" dirty="0" smtClean="0">
          <a:solidFill>
            <a:schemeClr val="tx1"/>
          </a:solidFill>
          <a:latin typeface="Arial" pitchFamily="34" charset="0"/>
          <a:ea typeface="+mn-ea"/>
          <a:cs typeface="Arial" pitchFamily="34" charset="0"/>
        </a:defRPr>
      </a:lvl3pPr>
      <a:lvl4pPr marL="715963" indent="-174625" algn="l" defTabSz="914400" rtl="0" eaLnBrk="1" latinLnBrk="0" hangingPunct="1">
        <a:spcBef>
          <a:spcPct val="20000"/>
        </a:spcBef>
        <a:buClr>
          <a:srgbClr val="0273BA"/>
        </a:buClr>
        <a:buFont typeface="Arial" pitchFamily="34" charset="0"/>
        <a:buChar char="–"/>
        <a:defRPr lang="en-US" sz="1800" kern="1200" dirty="0" smtClean="0">
          <a:solidFill>
            <a:schemeClr val="tx1"/>
          </a:solidFill>
          <a:latin typeface="Arial" pitchFamily="34" charset="0"/>
          <a:ea typeface="+mn-ea"/>
          <a:cs typeface="Arial" pitchFamily="34" charset="0"/>
        </a:defRPr>
      </a:lvl4pPr>
      <a:lvl5pPr marL="898525" indent="-182563" algn="l" defTabSz="914400" rtl="0" eaLnBrk="1" latinLnBrk="0" hangingPunct="1">
        <a:spcBef>
          <a:spcPct val="20000"/>
        </a:spcBef>
        <a:buClr>
          <a:srgbClr val="0273BA"/>
        </a:buClr>
        <a:buFont typeface="Arial" pitchFamily="34" charset="0"/>
        <a:buChar char="»"/>
        <a:defRPr lang="en-AU" sz="1800" kern="1200" dirty="0" smtClean="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ltGray">
          <a:xfrm>
            <a:off x="0" y="0"/>
            <a:ext cx="12192000" cy="714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White UNSW.png"/>
          <p:cNvPicPr>
            <a:picLocks noChangeAspect="1"/>
          </p:cNvPicPr>
          <p:nvPr/>
        </p:nvPicPr>
        <p:blipFill>
          <a:blip r:embed="rId12" cstate="print"/>
          <a:srcRect l="22172"/>
          <a:stretch>
            <a:fillRect/>
          </a:stretch>
        </p:blipFill>
        <p:spPr>
          <a:xfrm>
            <a:off x="527051" y="141646"/>
            <a:ext cx="1646848" cy="431064"/>
          </a:xfrm>
          <a:prstGeom prst="rect">
            <a:avLst/>
          </a:prstGeom>
        </p:spPr>
      </p:pic>
      <p:sp>
        <p:nvSpPr>
          <p:cNvPr id="2" name="Title Placeholder 1"/>
          <p:cNvSpPr>
            <a:spLocks noGrp="1"/>
          </p:cNvSpPr>
          <p:nvPr>
            <p:ph type="title"/>
          </p:nvPr>
        </p:nvSpPr>
        <p:spPr>
          <a:xfrm>
            <a:off x="527050" y="808039"/>
            <a:ext cx="11137900" cy="676275"/>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p:cNvSpPr>
            <a:spLocks noGrp="1"/>
          </p:cNvSpPr>
          <p:nvPr>
            <p:ph type="body" idx="1"/>
          </p:nvPr>
        </p:nvSpPr>
        <p:spPr>
          <a:xfrm>
            <a:off x="527050" y="1484314"/>
            <a:ext cx="11137900" cy="49688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Rectangle 8"/>
          <p:cNvSpPr/>
          <p:nvPr/>
        </p:nvSpPr>
        <p:spPr>
          <a:xfrm>
            <a:off x="0" y="6511542"/>
            <a:ext cx="524104" cy="346458"/>
          </a:xfrm>
          <a:prstGeom prst="rect">
            <a:avLst/>
          </a:prstGeom>
          <a:solidFill>
            <a:srgbClr val="EEEEE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solidFill>
                <a:schemeClr val="tx1"/>
              </a:solidFill>
              <a:latin typeface="+mj-lt"/>
              <a:cs typeface="Arial" pitchFamily="34" charset="0"/>
            </a:endParaRPr>
          </a:p>
        </p:txBody>
      </p:sp>
      <p:sp>
        <p:nvSpPr>
          <p:cNvPr id="10" name="Rectangle 9"/>
          <p:cNvSpPr/>
          <p:nvPr/>
        </p:nvSpPr>
        <p:spPr>
          <a:xfrm>
            <a:off x="7524760" y="6714252"/>
            <a:ext cx="4667240" cy="1587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itchFamily="34" charset="0"/>
              <a:cs typeface="Arial" pitchFamily="34" charset="0"/>
            </a:endParaRPr>
          </a:p>
        </p:txBody>
      </p:sp>
      <p:sp>
        <p:nvSpPr>
          <p:cNvPr id="6" name="Slide Number Placeholder 5"/>
          <p:cNvSpPr>
            <a:spLocks noGrp="1"/>
          </p:cNvSpPr>
          <p:nvPr>
            <p:ph type="sldNum" sz="quarter" idx="4"/>
          </p:nvPr>
        </p:nvSpPr>
        <p:spPr>
          <a:xfrm>
            <a:off x="0" y="6510338"/>
            <a:ext cx="527051" cy="347662"/>
          </a:xfrm>
          <a:prstGeom prst="rect">
            <a:avLst/>
          </a:prstGeom>
        </p:spPr>
        <p:txBody>
          <a:bodyPr vert="horz" lIns="91440" tIns="45720" rIns="91440" bIns="45720" rtlCol="0" anchor="ctr"/>
          <a:lstStyle>
            <a:lvl1pPr algn="ctr">
              <a:defRPr sz="1000">
                <a:solidFill>
                  <a:schemeClr val="tx1">
                    <a:tint val="75000"/>
                  </a:schemeClr>
                </a:solidFill>
                <a:latin typeface="+mj-lt"/>
              </a:defRPr>
            </a:lvl1pPr>
          </a:lstStyle>
          <a:p>
            <a:fld id="{63526C6B-5EAE-495E-8613-70883B1CDC9D}" type="slidenum">
              <a:rPr lang="en-AU" smtClean="0"/>
              <a:pPr/>
              <a:t>‹#›</a:t>
            </a:fld>
            <a:endParaRPr lang="en-AU" dirty="0"/>
          </a:p>
        </p:txBody>
      </p:sp>
      <p:sp>
        <p:nvSpPr>
          <p:cNvPr id="11" name="TextBox 10"/>
          <p:cNvSpPr txBox="1"/>
          <p:nvPr/>
        </p:nvSpPr>
        <p:spPr>
          <a:xfrm>
            <a:off x="7524760" y="6530482"/>
            <a:ext cx="4667240" cy="184666"/>
          </a:xfrm>
          <a:prstGeom prst="rect">
            <a:avLst/>
          </a:prstGeom>
          <a:noFill/>
        </p:spPr>
        <p:txBody>
          <a:bodyPr wrap="square" lIns="0" tIns="0" rIns="144000" bIns="0" rtlCol="0" anchor="ctr" anchorCtr="0">
            <a:spAutoFit/>
          </a:bodyPr>
          <a:lstStyle/>
          <a:p>
            <a:pPr algn="r"/>
            <a:r>
              <a:rPr lang="en-AU" sz="1200" kern="1200" dirty="0">
                <a:solidFill>
                  <a:schemeClr val="tx1">
                    <a:lumMod val="65000"/>
                    <a:lumOff val="35000"/>
                  </a:schemeClr>
                </a:solidFill>
                <a:latin typeface="+mn-lt"/>
                <a:ea typeface="+mn-ea"/>
                <a:cs typeface="+mn-cs"/>
              </a:rPr>
              <a:t>faculty of </a:t>
            </a:r>
            <a:r>
              <a:rPr lang="en-AU" sz="1200" kern="1200" dirty="0">
                <a:solidFill>
                  <a:schemeClr val="accent2"/>
                </a:solidFill>
                <a:latin typeface="+mn-lt"/>
                <a:ea typeface="+mn-ea"/>
                <a:cs typeface="+mn-cs"/>
              </a:rPr>
              <a:t>science</a:t>
            </a:r>
          </a:p>
        </p:txBody>
      </p: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Lst>
  <p:hf hdr="0" ftr="0" dt="0"/>
  <p:txStyles>
    <p:titleStyle>
      <a:lvl1pPr algn="l" defTabSz="914400" rtl="0" eaLnBrk="1" latinLnBrk="0" hangingPunct="1">
        <a:spcBef>
          <a:spcPct val="0"/>
        </a:spcBef>
        <a:buNone/>
        <a:defRPr lang="en-AU" sz="2400" kern="1200" dirty="0" smtClean="0">
          <a:solidFill>
            <a:schemeClr val="accent2"/>
          </a:solidFill>
          <a:latin typeface="Arial" pitchFamily="34" charset="0"/>
          <a:ea typeface="+mj-ea"/>
          <a:cs typeface="Arial" pitchFamily="34" charset="0"/>
        </a:defRPr>
      </a:lvl1pPr>
    </p:titleStyle>
    <p:bodyStyle>
      <a:lvl1pPr marL="182563" indent="-182563" algn="l" defTabSz="914400" rtl="0" eaLnBrk="1" latinLnBrk="0" hangingPunct="1">
        <a:spcBef>
          <a:spcPct val="20000"/>
        </a:spcBef>
        <a:buClr>
          <a:schemeClr val="accent2"/>
        </a:buClr>
        <a:buFont typeface="Arial" pitchFamily="34" charset="0"/>
        <a:buChar char="•"/>
        <a:defRPr lang="en-US" sz="2000" kern="1200" dirty="0" smtClean="0">
          <a:solidFill>
            <a:schemeClr val="tx1"/>
          </a:solidFill>
          <a:latin typeface="Arial" pitchFamily="34" charset="0"/>
          <a:ea typeface="+mn-ea"/>
          <a:cs typeface="Arial" pitchFamily="34" charset="0"/>
        </a:defRPr>
      </a:lvl1pPr>
      <a:lvl2pPr marL="358775" indent="-176213" algn="l" defTabSz="914400" rtl="0" eaLnBrk="1" latinLnBrk="0" hangingPunct="1">
        <a:spcBef>
          <a:spcPct val="20000"/>
        </a:spcBef>
        <a:buClr>
          <a:schemeClr val="accent2"/>
        </a:buClr>
        <a:buFont typeface="Arial" pitchFamily="34" charset="0"/>
        <a:buChar char="–"/>
        <a:defRPr lang="en-US" sz="1800" kern="1200" dirty="0" smtClean="0">
          <a:solidFill>
            <a:schemeClr val="tx1"/>
          </a:solidFill>
          <a:latin typeface="Arial" pitchFamily="34" charset="0"/>
          <a:ea typeface="+mn-ea"/>
          <a:cs typeface="Arial" pitchFamily="34" charset="0"/>
        </a:defRPr>
      </a:lvl2pPr>
      <a:lvl3pPr marL="541338" indent="-182563" algn="l" defTabSz="914400" rtl="0" eaLnBrk="1" latinLnBrk="0" hangingPunct="1">
        <a:spcBef>
          <a:spcPct val="20000"/>
        </a:spcBef>
        <a:buClr>
          <a:schemeClr val="accent2"/>
        </a:buClr>
        <a:buFont typeface="Arial" pitchFamily="34" charset="0"/>
        <a:buChar char="•"/>
        <a:defRPr lang="en-US" sz="1800" kern="1200" dirty="0" smtClean="0">
          <a:solidFill>
            <a:schemeClr val="tx1"/>
          </a:solidFill>
          <a:latin typeface="Arial" pitchFamily="34" charset="0"/>
          <a:ea typeface="+mn-ea"/>
          <a:cs typeface="Arial" pitchFamily="34" charset="0"/>
        </a:defRPr>
      </a:lvl3pPr>
      <a:lvl4pPr marL="715963" indent="-174625" algn="l" defTabSz="914400" rtl="0" eaLnBrk="1" latinLnBrk="0" hangingPunct="1">
        <a:spcBef>
          <a:spcPct val="20000"/>
        </a:spcBef>
        <a:buClr>
          <a:schemeClr val="accent2"/>
        </a:buClr>
        <a:buFont typeface="Arial" pitchFamily="34" charset="0"/>
        <a:buChar char="–"/>
        <a:defRPr lang="en-US" sz="1800" kern="1200" dirty="0" smtClean="0">
          <a:solidFill>
            <a:schemeClr val="tx1"/>
          </a:solidFill>
          <a:latin typeface="Arial" pitchFamily="34" charset="0"/>
          <a:ea typeface="+mn-ea"/>
          <a:cs typeface="Arial" pitchFamily="34" charset="0"/>
        </a:defRPr>
      </a:lvl4pPr>
      <a:lvl5pPr marL="898525" indent="-182563" algn="l" defTabSz="914400" rtl="0" eaLnBrk="1" latinLnBrk="0" hangingPunct="1">
        <a:spcBef>
          <a:spcPct val="20000"/>
        </a:spcBef>
        <a:buClr>
          <a:schemeClr val="accent2"/>
        </a:buClr>
        <a:buFont typeface="Arial" pitchFamily="34" charset="0"/>
        <a:buChar char="»"/>
        <a:defRPr lang="en-AU" sz="1800" kern="1200" dirty="0" smtClean="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ltGray">
          <a:xfrm>
            <a:off x="0" y="0"/>
            <a:ext cx="12192000" cy="7143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White UNSW.png"/>
          <p:cNvPicPr>
            <a:picLocks noChangeAspect="1"/>
          </p:cNvPicPr>
          <p:nvPr/>
        </p:nvPicPr>
        <p:blipFill>
          <a:blip r:embed="rId12" cstate="print"/>
          <a:srcRect l="22172"/>
          <a:stretch>
            <a:fillRect/>
          </a:stretch>
        </p:blipFill>
        <p:spPr>
          <a:xfrm>
            <a:off x="527051" y="141646"/>
            <a:ext cx="1646848" cy="431064"/>
          </a:xfrm>
          <a:prstGeom prst="rect">
            <a:avLst/>
          </a:prstGeom>
        </p:spPr>
      </p:pic>
      <p:sp>
        <p:nvSpPr>
          <p:cNvPr id="2" name="Title Placeholder 1"/>
          <p:cNvSpPr>
            <a:spLocks noGrp="1"/>
          </p:cNvSpPr>
          <p:nvPr>
            <p:ph type="title"/>
          </p:nvPr>
        </p:nvSpPr>
        <p:spPr>
          <a:xfrm>
            <a:off x="527050" y="808039"/>
            <a:ext cx="11137900" cy="676275"/>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p:cNvSpPr>
            <a:spLocks noGrp="1"/>
          </p:cNvSpPr>
          <p:nvPr>
            <p:ph type="body" idx="1"/>
          </p:nvPr>
        </p:nvSpPr>
        <p:spPr>
          <a:xfrm>
            <a:off x="527050" y="1484314"/>
            <a:ext cx="11137900" cy="49688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Rectangle 8"/>
          <p:cNvSpPr/>
          <p:nvPr/>
        </p:nvSpPr>
        <p:spPr>
          <a:xfrm>
            <a:off x="0" y="6511542"/>
            <a:ext cx="524104" cy="346458"/>
          </a:xfrm>
          <a:prstGeom prst="rect">
            <a:avLst/>
          </a:prstGeom>
          <a:solidFill>
            <a:srgbClr val="EEEEE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solidFill>
                <a:schemeClr val="tx1"/>
              </a:solidFill>
              <a:latin typeface="+mj-lt"/>
              <a:cs typeface="Arial" pitchFamily="34" charset="0"/>
            </a:endParaRPr>
          </a:p>
        </p:txBody>
      </p:sp>
      <p:sp>
        <p:nvSpPr>
          <p:cNvPr id="10" name="Rectangle 9"/>
          <p:cNvSpPr/>
          <p:nvPr/>
        </p:nvSpPr>
        <p:spPr>
          <a:xfrm>
            <a:off x="7524760" y="6714252"/>
            <a:ext cx="4667240" cy="1587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itchFamily="34" charset="0"/>
              <a:cs typeface="Arial" pitchFamily="34" charset="0"/>
            </a:endParaRPr>
          </a:p>
        </p:txBody>
      </p:sp>
      <p:sp>
        <p:nvSpPr>
          <p:cNvPr id="6" name="Slide Number Placeholder 5"/>
          <p:cNvSpPr>
            <a:spLocks noGrp="1"/>
          </p:cNvSpPr>
          <p:nvPr>
            <p:ph type="sldNum" sz="quarter" idx="4"/>
          </p:nvPr>
        </p:nvSpPr>
        <p:spPr>
          <a:xfrm>
            <a:off x="0" y="6510338"/>
            <a:ext cx="527051" cy="347662"/>
          </a:xfrm>
          <a:prstGeom prst="rect">
            <a:avLst/>
          </a:prstGeom>
        </p:spPr>
        <p:txBody>
          <a:bodyPr vert="horz" lIns="91440" tIns="45720" rIns="91440" bIns="45720" rtlCol="0" anchor="ctr"/>
          <a:lstStyle>
            <a:lvl1pPr algn="ctr">
              <a:defRPr sz="1000">
                <a:solidFill>
                  <a:schemeClr val="tx1">
                    <a:tint val="75000"/>
                  </a:schemeClr>
                </a:solidFill>
                <a:latin typeface="+mj-lt"/>
              </a:defRPr>
            </a:lvl1pPr>
          </a:lstStyle>
          <a:p>
            <a:fld id="{63526C6B-5EAE-495E-8613-70883B1CDC9D}" type="slidenum">
              <a:rPr lang="en-AU" smtClean="0"/>
              <a:pPr/>
              <a:t>‹#›</a:t>
            </a:fld>
            <a:endParaRPr lang="en-AU" dirty="0"/>
          </a:p>
        </p:txBody>
      </p:sp>
      <p:sp>
        <p:nvSpPr>
          <p:cNvPr id="11" name="TextBox 10"/>
          <p:cNvSpPr txBox="1"/>
          <p:nvPr/>
        </p:nvSpPr>
        <p:spPr>
          <a:xfrm>
            <a:off x="7524760" y="6530482"/>
            <a:ext cx="4667240" cy="184666"/>
          </a:xfrm>
          <a:prstGeom prst="rect">
            <a:avLst/>
          </a:prstGeom>
          <a:noFill/>
        </p:spPr>
        <p:txBody>
          <a:bodyPr wrap="square" lIns="0" tIns="0" rIns="144000" bIns="0" rtlCol="0" anchor="ctr" anchorCtr="0">
            <a:spAutoFit/>
          </a:bodyPr>
          <a:lstStyle/>
          <a:p>
            <a:pPr algn="r"/>
            <a:r>
              <a:rPr lang="en-AU" sz="1200" kern="1200" dirty="0">
                <a:solidFill>
                  <a:schemeClr val="tx1">
                    <a:lumMod val="65000"/>
                    <a:lumOff val="35000"/>
                  </a:schemeClr>
                </a:solidFill>
                <a:latin typeface="+mn-lt"/>
                <a:ea typeface="+mn-ea"/>
                <a:cs typeface="+mn-cs"/>
              </a:rPr>
              <a:t>faculty of </a:t>
            </a:r>
            <a:r>
              <a:rPr lang="en-AU" sz="1200" kern="1200" dirty="0">
                <a:solidFill>
                  <a:schemeClr val="accent3"/>
                </a:solidFill>
                <a:latin typeface="+mn-lt"/>
                <a:ea typeface="+mn-ea"/>
                <a:cs typeface="+mn-cs"/>
              </a:rPr>
              <a:t>science</a:t>
            </a:r>
          </a:p>
        </p:txBody>
      </p:sp>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Lst>
  <p:hf hdr="0" ftr="0" dt="0"/>
  <p:txStyles>
    <p:titleStyle>
      <a:lvl1pPr algn="l" defTabSz="914400" rtl="0" eaLnBrk="1" latinLnBrk="0" hangingPunct="1">
        <a:spcBef>
          <a:spcPct val="0"/>
        </a:spcBef>
        <a:buNone/>
        <a:defRPr lang="en-AU" sz="2400" kern="1200" dirty="0" smtClean="0">
          <a:solidFill>
            <a:schemeClr val="accent3"/>
          </a:solidFill>
          <a:latin typeface="Arial" pitchFamily="34" charset="0"/>
          <a:ea typeface="+mj-ea"/>
          <a:cs typeface="Arial" pitchFamily="34" charset="0"/>
        </a:defRPr>
      </a:lvl1pPr>
    </p:titleStyle>
    <p:bodyStyle>
      <a:lvl1pPr marL="182563" indent="-182563" algn="l" defTabSz="914400" rtl="0" eaLnBrk="1" latinLnBrk="0" hangingPunct="1">
        <a:spcBef>
          <a:spcPct val="20000"/>
        </a:spcBef>
        <a:buClr>
          <a:schemeClr val="accent3"/>
        </a:buClr>
        <a:buFont typeface="Arial" pitchFamily="34" charset="0"/>
        <a:buChar char="•"/>
        <a:defRPr lang="en-US" sz="2000" kern="1200" dirty="0" smtClean="0">
          <a:solidFill>
            <a:schemeClr val="tx1"/>
          </a:solidFill>
          <a:latin typeface="Arial" pitchFamily="34" charset="0"/>
          <a:ea typeface="+mn-ea"/>
          <a:cs typeface="Arial" pitchFamily="34" charset="0"/>
        </a:defRPr>
      </a:lvl1pPr>
      <a:lvl2pPr marL="358775" indent="-176213" algn="l" defTabSz="914400" rtl="0" eaLnBrk="1" latinLnBrk="0" hangingPunct="1">
        <a:spcBef>
          <a:spcPct val="20000"/>
        </a:spcBef>
        <a:buClr>
          <a:schemeClr val="accent3"/>
        </a:buClr>
        <a:buFont typeface="Arial" pitchFamily="34" charset="0"/>
        <a:buChar char="–"/>
        <a:defRPr lang="en-US" sz="1800" kern="1200" dirty="0" smtClean="0">
          <a:solidFill>
            <a:schemeClr val="tx1"/>
          </a:solidFill>
          <a:latin typeface="Arial" pitchFamily="34" charset="0"/>
          <a:ea typeface="+mn-ea"/>
          <a:cs typeface="Arial" pitchFamily="34" charset="0"/>
        </a:defRPr>
      </a:lvl2pPr>
      <a:lvl3pPr marL="541338" indent="-182563" algn="l" defTabSz="914400" rtl="0" eaLnBrk="1" latinLnBrk="0" hangingPunct="1">
        <a:spcBef>
          <a:spcPct val="20000"/>
        </a:spcBef>
        <a:buClr>
          <a:schemeClr val="accent3"/>
        </a:buClr>
        <a:buFont typeface="Arial" pitchFamily="34" charset="0"/>
        <a:buChar char="•"/>
        <a:defRPr lang="en-US" sz="1800" kern="1200" dirty="0" smtClean="0">
          <a:solidFill>
            <a:schemeClr val="tx1"/>
          </a:solidFill>
          <a:latin typeface="Arial" pitchFamily="34" charset="0"/>
          <a:ea typeface="+mn-ea"/>
          <a:cs typeface="Arial" pitchFamily="34" charset="0"/>
        </a:defRPr>
      </a:lvl3pPr>
      <a:lvl4pPr marL="715963" indent="-174625" algn="l" defTabSz="914400" rtl="0" eaLnBrk="1" latinLnBrk="0" hangingPunct="1">
        <a:spcBef>
          <a:spcPct val="20000"/>
        </a:spcBef>
        <a:buClr>
          <a:schemeClr val="accent3"/>
        </a:buClr>
        <a:buFont typeface="Arial" pitchFamily="34" charset="0"/>
        <a:buChar char="–"/>
        <a:defRPr lang="en-US" sz="1800" kern="1200" dirty="0" smtClean="0">
          <a:solidFill>
            <a:schemeClr val="tx1"/>
          </a:solidFill>
          <a:latin typeface="Arial" pitchFamily="34" charset="0"/>
          <a:ea typeface="+mn-ea"/>
          <a:cs typeface="Arial" pitchFamily="34" charset="0"/>
        </a:defRPr>
      </a:lvl4pPr>
      <a:lvl5pPr marL="898525" indent="-182563" algn="l" defTabSz="914400" rtl="0" eaLnBrk="1" latinLnBrk="0" hangingPunct="1">
        <a:spcBef>
          <a:spcPct val="20000"/>
        </a:spcBef>
        <a:buClr>
          <a:schemeClr val="accent3"/>
        </a:buClr>
        <a:buFont typeface="Arial" pitchFamily="34" charset="0"/>
        <a:buChar char="»"/>
        <a:defRPr lang="en-AU" sz="1800" kern="1200" dirty="0" smtClean="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bwMode="ltGray">
          <a:xfrm>
            <a:off x="0" y="0"/>
            <a:ext cx="12192000" cy="714356"/>
          </a:xfrm>
          <a:prstGeom prst="rect">
            <a:avLst/>
          </a:prstGeom>
          <a:solidFill>
            <a:srgbClr val="06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White UNSW.png"/>
          <p:cNvPicPr>
            <a:picLocks noChangeAspect="1"/>
          </p:cNvPicPr>
          <p:nvPr/>
        </p:nvPicPr>
        <p:blipFill>
          <a:blip r:embed="rId12" cstate="print"/>
          <a:srcRect l="22172"/>
          <a:stretch>
            <a:fillRect/>
          </a:stretch>
        </p:blipFill>
        <p:spPr>
          <a:xfrm>
            <a:off x="527051" y="141646"/>
            <a:ext cx="1646848" cy="431064"/>
          </a:xfrm>
          <a:prstGeom prst="rect">
            <a:avLst/>
          </a:prstGeom>
        </p:spPr>
      </p:pic>
      <p:sp>
        <p:nvSpPr>
          <p:cNvPr id="2" name="Title Placeholder 1"/>
          <p:cNvSpPr>
            <a:spLocks noGrp="1"/>
          </p:cNvSpPr>
          <p:nvPr>
            <p:ph type="title"/>
          </p:nvPr>
        </p:nvSpPr>
        <p:spPr>
          <a:xfrm>
            <a:off x="527050" y="808039"/>
            <a:ext cx="11137900" cy="676275"/>
          </a:xfrm>
          <a:prstGeom prst="rect">
            <a:avLst/>
          </a:prstGeom>
        </p:spPr>
        <p:txBody>
          <a:bodyPr vert="horz" lIns="91440" tIns="45720" rIns="91440" bIns="45720" rtlCol="0" anchor="ctr">
            <a:normAutofit/>
          </a:bodyPr>
          <a:lstStyle/>
          <a:p>
            <a:r>
              <a:rPr lang="en-US"/>
              <a:t>Click to edit Master title style</a:t>
            </a:r>
            <a:endParaRPr lang="en-AU" dirty="0"/>
          </a:p>
        </p:txBody>
      </p:sp>
      <p:sp>
        <p:nvSpPr>
          <p:cNvPr id="3" name="Text Placeholder 2"/>
          <p:cNvSpPr>
            <a:spLocks noGrp="1"/>
          </p:cNvSpPr>
          <p:nvPr>
            <p:ph type="body" idx="1"/>
          </p:nvPr>
        </p:nvSpPr>
        <p:spPr>
          <a:xfrm>
            <a:off x="527050" y="1484314"/>
            <a:ext cx="11137900" cy="49688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Rectangle 8"/>
          <p:cNvSpPr/>
          <p:nvPr/>
        </p:nvSpPr>
        <p:spPr>
          <a:xfrm>
            <a:off x="0" y="6511542"/>
            <a:ext cx="524104" cy="346458"/>
          </a:xfrm>
          <a:prstGeom prst="rect">
            <a:avLst/>
          </a:prstGeom>
          <a:solidFill>
            <a:srgbClr val="EEEEE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solidFill>
                <a:schemeClr val="tx1"/>
              </a:solidFill>
              <a:latin typeface="+mj-lt"/>
              <a:cs typeface="Arial" pitchFamily="34" charset="0"/>
            </a:endParaRPr>
          </a:p>
        </p:txBody>
      </p:sp>
      <p:sp>
        <p:nvSpPr>
          <p:cNvPr id="10" name="Rectangle 9"/>
          <p:cNvSpPr/>
          <p:nvPr/>
        </p:nvSpPr>
        <p:spPr>
          <a:xfrm>
            <a:off x="7524760" y="6714252"/>
            <a:ext cx="4667240" cy="158738"/>
          </a:xfrm>
          <a:prstGeom prst="rect">
            <a:avLst/>
          </a:prstGeom>
          <a:solidFill>
            <a:srgbClr val="06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itchFamily="34" charset="0"/>
              <a:cs typeface="Arial" pitchFamily="34" charset="0"/>
            </a:endParaRPr>
          </a:p>
        </p:txBody>
      </p:sp>
      <p:sp>
        <p:nvSpPr>
          <p:cNvPr id="6" name="Slide Number Placeholder 5"/>
          <p:cNvSpPr>
            <a:spLocks noGrp="1"/>
          </p:cNvSpPr>
          <p:nvPr>
            <p:ph type="sldNum" sz="quarter" idx="4"/>
          </p:nvPr>
        </p:nvSpPr>
        <p:spPr>
          <a:xfrm>
            <a:off x="0" y="6510338"/>
            <a:ext cx="527051" cy="347662"/>
          </a:xfrm>
          <a:prstGeom prst="rect">
            <a:avLst/>
          </a:prstGeom>
        </p:spPr>
        <p:txBody>
          <a:bodyPr vert="horz" lIns="91440" tIns="45720" rIns="91440" bIns="45720" rtlCol="0" anchor="ctr"/>
          <a:lstStyle>
            <a:lvl1pPr algn="ctr">
              <a:defRPr sz="1000">
                <a:solidFill>
                  <a:schemeClr val="tx1">
                    <a:tint val="75000"/>
                  </a:schemeClr>
                </a:solidFill>
                <a:latin typeface="+mj-lt"/>
              </a:defRPr>
            </a:lvl1pPr>
          </a:lstStyle>
          <a:p>
            <a:fld id="{63526C6B-5EAE-495E-8613-70883B1CDC9D}" type="slidenum">
              <a:rPr lang="en-AU" smtClean="0"/>
              <a:pPr/>
              <a:t>‹#›</a:t>
            </a:fld>
            <a:endParaRPr lang="en-AU" dirty="0"/>
          </a:p>
        </p:txBody>
      </p:sp>
      <p:sp>
        <p:nvSpPr>
          <p:cNvPr id="11" name="TextBox 10"/>
          <p:cNvSpPr txBox="1"/>
          <p:nvPr/>
        </p:nvSpPr>
        <p:spPr>
          <a:xfrm>
            <a:off x="7524760" y="6530482"/>
            <a:ext cx="4667240" cy="184666"/>
          </a:xfrm>
          <a:prstGeom prst="rect">
            <a:avLst/>
          </a:prstGeom>
          <a:noFill/>
        </p:spPr>
        <p:txBody>
          <a:bodyPr wrap="square" lIns="0" tIns="0" rIns="144000" bIns="0" rtlCol="0" anchor="ctr" anchorCtr="0">
            <a:spAutoFit/>
          </a:bodyPr>
          <a:lstStyle/>
          <a:p>
            <a:pPr algn="r"/>
            <a:r>
              <a:rPr lang="en-AU" sz="1200" kern="1200" dirty="0">
                <a:solidFill>
                  <a:schemeClr val="tx1">
                    <a:lumMod val="65000"/>
                    <a:lumOff val="35000"/>
                  </a:schemeClr>
                </a:solidFill>
                <a:latin typeface="+mn-lt"/>
                <a:ea typeface="+mn-ea"/>
                <a:cs typeface="+mn-cs"/>
              </a:rPr>
              <a:t>faculty of </a:t>
            </a:r>
            <a:r>
              <a:rPr lang="en-AU" sz="1200" kern="1200" dirty="0">
                <a:solidFill>
                  <a:schemeClr val="accent1"/>
                </a:solidFill>
                <a:latin typeface="+mn-lt"/>
                <a:ea typeface="+mn-ea"/>
                <a:cs typeface="+mn-cs"/>
              </a:rPr>
              <a:t>science</a:t>
            </a:r>
          </a:p>
        </p:txBody>
      </p:sp>
      <p:sp>
        <p:nvSpPr>
          <p:cNvPr id="12" name="Rectangle 11"/>
          <p:cNvSpPr/>
          <p:nvPr/>
        </p:nvSpPr>
        <p:spPr bwMode="ltGray">
          <a:xfrm>
            <a:off x="0" y="0"/>
            <a:ext cx="12192000" cy="714356"/>
          </a:xfrm>
          <a:prstGeom prst="rect">
            <a:avLst/>
          </a:prstGeom>
          <a:solidFill>
            <a:srgbClr val="06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descr="White UNSW.png"/>
          <p:cNvPicPr>
            <a:picLocks noChangeAspect="1"/>
          </p:cNvPicPr>
          <p:nvPr/>
        </p:nvPicPr>
        <p:blipFill>
          <a:blip r:embed="rId12" cstate="print"/>
          <a:srcRect l="22172"/>
          <a:stretch>
            <a:fillRect/>
          </a:stretch>
        </p:blipFill>
        <p:spPr>
          <a:xfrm>
            <a:off x="527051" y="141646"/>
            <a:ext cx="1646848" cy="431064"/>
          </a:xfrm>
          <a:prstGeom prst="rect">
            <a:avLst/>
          </a:prstGeom>
        </p:spPr>
      </p:pic>
      <p:sp>
        <p:nvSpPr>
          <p:cNvPr id="14" name="Rectangle 13"/>
          <p:cNvSpPr/>
          <p:nvPr/>
        </p:nvSpPr>
        <p:spPr>
          <a:xfrm>
            <a:off x="0" y="6511542"/>
            <a:ext cx="524104" cy="346458"/>
          </a:xfrm>
          <a:prstGeom prst="rect">
            <a:avLst/>
          </a:prstGeom>
          <a:solidFill>
            <a:srgbClr val="EEEEE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solidFill>
                <a:schemeClr val="tx1"/>
              </a:solidFill>
              <a:latin typeface="+mj-lt"/>
              <a:cs typeface="Arial" pitchFamily="34" charset="0"/>
            </a:endParaRPr>
          </a:p>
        </p:txBody>
      </p:sp>
      <p:sp>
        <p:nvSpPr>
          <p:cNvPr id="15" name="Rectangle 14"/>
          <p:cNvSpPr/>
          <p:nvPr/>
        </p:nvSpPr>
        <p:spPr>
          <a:xfrm>
            <a:off x="7524760" y="6714252"/>
            <a:ext cx="4667240" cy="158738"/>
          </a:xfrm>
          <a:prstGeom prst="rect">
            <a:avLst/>
          </a:prstGeom>
          <a:solidFill>
            <a:srgbClr val="069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Arial" pitchFamily="34" charset="0"/>
              <a:cs typeface="Arial" pitchFamily="34" charset="0"/>
            </a:endParaRPr>
          </a:p>
        </p:txBody>
      </p:sp>
      <p:sp>
        <p:nvSpPr>
          <p:cNvPr id="16" name="TextBox 15"/>
          <p:cNvSpPr txBox="1"/>
          <p:nvPr/>
        </p:nvSpPr>
        <p:spPr>
          <a:xfrm>
            <a:off x="7524760" y="6530482"/>
            <a:ext cx="4667240" cy="184666"/>
          </a:xfrm>
          <a:prstGeom prst="rect">
            <a:avLst/>
          </a:prstGeom>
          <a:noFill/>
        </p:spPr>
        <p:txBody>
          <a:bodyPr wrap="square" lIns="0" tIns="0" rIns="144000" bIns="0" rtlCol="0" anchor="ctr" anchorCtr="0">
            <a:spAutoFit/>
          </a:bodyPr>
          <a:lstStyle/>
          <a:p>
            <a:pPr algn="r"/>
            <a:r>
              <a:rPr lang="en-AU" sz="1200" kern="1200" dirty="0">
                <a:solidFill>
                  <a:schemeClr val="tx1">
                    <a:lumMod val="65000"/>
                    <a:lumOff val="35000"/>
                  </a:schemeClr>
                </a:solidFill>
                <a:latin typeface="+mn-lt"/>
                <a:ea typeface="+mn-ea"/>
                <a:cs typeface="+mn-cs"/>
              </a:rPr>
              <a:t>faculty of </a:t>
            </a:r>
            <a:r>
              <a:rPr lang="en-AU" sz="1200" kern="1200" dirty="0">
                <a:solidFill>
                  <a:schemeClr val="accent1"/>
                </a:solidFill>
                <a:latin typeface="+mn-lt"/>
                <a:ea typeface="+mn-ea"/>
                <a:cs typeface="+mn-cs"/>
              </a:rPr>
              <a:t>science</a:t>
            </a:r>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Lst>
  <p:hf hdr="0" ftr="0" dt="0"/>
  <p:txStyles>
    <p:titleStyle>
      <a:lvl1pPr algn="l" defTabSz="914400" rtl="0" eaLnBrk="1" latinLnBrk="0" hangingPunct="1">
        <a:spcBef>
          <a:spcPct val="0"/>
        </a:spcBef>
        <a:buNone/>
        <a:defRPr lang="en-AU" sz="2400" kern="1200" dirty="0" smtClean="0">
          <a:solidFill>
            <a:srgbClr val="0698C6"/>
          </a:solidFill>
          <a:latin typeface="Arial" pitchFamily="34" charset="0"/>
          <a:ea typeface="+mj-ea"/>
          <a:cs typeface="Arial" pitchFamily="34" charset="0"/>
        </a:defRPr>
      </a:lvl1pPr>
    </p:titleStyle>
    <p:bodyStyle>
      <a:lvl1pPr marL="182563" indent="-182563" algn="l" defTabSz="914400" rtl="0" eaLnBrk="1" latinLnBrk="0" hangingPunct="1">
        <a:spcBef>
          <a:spcPct val="20000"/>
        </a:spcBef>
        <a:buClr>
          <a:srgbClr val="0273BA"/>
        </a:buClr>
        <a:buFont typeface="Arial" pitchFamily="34" charset="0"/>
        <a:buChar char="•"/>
        <a:defRPr lang="en-US" sz="2000" kern="1200" dirty="0" smtClean="0">
          <a:solidFill>
            <a:schemeClr val="tx1"/>
          </a:solidFill>
          <a:latin typeface="Arial" pitchFamily="34" charset="0"/>
          <a:ea typeface="+mn-ea"/>
          <a:cs typeface="Arial" pitchFamily="34" charset="0"/>
        </a:defRPr>
      </a:lvl1pPr>
      <a:lvl2pPr marL="358775" indent="-176213" algn="l" defTabSz="914400" rtl="0" eaLnBrk="1" latinLnBrk="0" hangingPunct="1">
        <a:spcBef>
          <a:spcPct val="20000"/>
        </a:spcBef>
        <a:buClr>
          <a:srgbClr val="0273BA"/>
        </a:buClr>
        <a:buFont typeface="Arial" pitchFamily="34" charset="0"/>
        <a:buChar char="–"/>
        <a:defRPr lang="en-US" sz="1800" kern="1200" dirty="0" smtClean="0">
          <a:solidFill>
            <a:schemeClr val="tx1"/>
          </a:solidFill>
          <a:latin typeface="Arial" pitchFamily="34" charset="0"/>
          <a:ea typeface="+mn-ea"/>
          <a:cs typeface="Arial" pitchFamily="34" charset="0"/>
        </a:defRPr>
      </a:lvl2pPr>
      <a:lvl3pPr marL="541338" indent="-182563" algn="l" defTabSz="914400" rtl="0" eaLnBrk="1" latinLnBrk="0" hangingPunct="1">
        <a:spcBef>
          <a:spcPct val="20000"/>
        </a:spcBef>
        <a:buClr>
          <a:srgbClr val="0273BA"/>
        </a:buClr>
        <a:buFont typeface="Arial" pitchFamily="34" charset="0"/>
        <a:buChar char="•"/>
        <a:defRPr lang="en-US" sz="1800" kern="1200" dirty="0" smtClean="0">
          <a:solidFill>
            <a:schemeClr val="tx1"/>
          </a:solidFill>
          <a:latin typeface="Arial" pitchFamily="34" charset="0"/>
          <a:ea typeface="+mn-ea"/>
          <a:cs typeface="Arial" pitchFamily="34" charset="0"/>
        </a:defRPr>
      </a:lvl3pPr>
      <a:lvl4pPr marL="715963" indent="-174625" algn="l" defTabSz="914400" rtl="0" eaLnBrk="1" latinLnBrk="0" hangingPunct="1">
        <a:spcBef>
          <a:spcPct val="20000"/>
        </a:spcBef>
        <a:buClr>
          <a:srgbClr val="0273BA"/>
        </a:buClr>
        <a:buFont typeface="Arial" pitchFamily="34" charset="0"/>
        <a:buChar char="–"/>
        <a:defRPr lang="en-US" sz="1800" kern="1200" dirty="0" smtClean="0">
          <a:solidFill>
            <a:schemeClr val="tx1"/>
          </a:solidFill>
          <a:latin typeface="Arial" pitchFamily="34" charset="0"/>
          <a:ea typeface="+mn-ea"/>
          <a:cs typeface="Arial" pitchFamily="34" charset="0"/>
        </a:defRPr>
      </a:lvl4pPr>
      <a:lvl5pPr marL="898525" indent="-182563" algn="l" defTabSz="914400" rtl="0" eaLnBrk="1" latinLnBrk="0" hangingPunct="1">
        <a:spcBef>
          <a:spcPct val="20000"/>
        </a:spcBef>
        <a:buClr>
          <a:srgbClr val="0273BA"/>
        </a:buClr>
        <a:buFont typeface="Arial" pitchFamily="34" charset="0"/>
        <a:buChar char="»"/>
        <a:defRPr lang="en-AU" sz="1800" kern="1200" dirty="0" smtClean="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F6900A-A55C-A248-A553-4BD081CAD557}" type="datetimeFigureOut">
              <a:rPr lang="en-US" smtClean="0"/>
              <a:t>7/29/2021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00BC8E-5247-604D-B3E6-D31F78226030}" type="slidenum">
              <a:rPr lang="en-US" smtClean="0"/>
              <a:t>‹#›</a:t>
            </a:fld>
            <a:endParaRPr lang="en-US"/>
          </a:p>
        </p:txBody>
      </p:sp>
    </p:spTree>
    <p:extLst>
      <p:ext uri="{BB962C8B-B14F-4D97-AF65-F5344CB8AC3E}">
        <p14:creationId xmlns:p14="http://schemas.microsoft.com/office/powerpoint/2010/main" val="2886553209"/>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Lst>
  <p:txStyles>
    <p:titleStyle>
      <a:lvl1pPr algn="l" defTabSz="91435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8" indent="-228588" algn="l" defTabSz="91435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4" indent="-228588" algn="l" defTabSz="91435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0" indent="-228588" algn="l" defTabSz="91435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16"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1"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67"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43"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19"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95" indent="-228588" algn="l" defTabSz="91435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2" rtl="0" eaLnBrk="1" latinLnBrk="0" hangingPunct="1">
        <a:defRPr sz="1800" kern="1200">
          <a:solidFill>
            <a:schemeClr val="tx1"/>
          </a:solidFill>
          <a:latin typeface="+mn-lt"/>
          <a:ea typeface="+mn-ea"/>
          <a:cs typeface="+mn-cs"/>
        </a:defRPr>
      </a:lvl1pPr>
      <a:lvl2pPr marL="457176" algn="l" defTabSz="914352" rtl="0" eaLnBrk="1" latinLnBrk="0" hangingPunct="1">
        <a:defRPr sz="1800" kern="1200">
          <a:solidFill>
            <a:schemeClr val="tx1"/>
          </a:solidFill>
          <a:latin typeface="+mn-lt"/>
          <a:ea typeface="+mn-ea"/>
          <a:cs typeface="+mn-cs"/>
        </a:defRPr>
      </a:lvl2pPr>
      <a:lvl3pPr marL="914352" algn="l" defTabSz="914352" rtl="0" eaLnBrk="1" latinLnBrk="0" hangingPunct="1">
        <a:defRPr sz="1800" kern="1200">
          <a:solidFill>
            <a:schemeClr val="tx1"/>
          </a:solidFill>
          <a:latin typeface="+mn-lt"/>
          <a:ea typeface="+mn-ea"/>
          <a:cs typeface="+mn-cs"/>
        </a:defRPr>
      </a:lvl3pPr>
      <a:lvl4pPr marL="1371528" algn="l" defTabSz="914352" rtl="0" eaLnBrk="1" latinLnBrk="0" hangingPunct="1">
        <a:defRPr sz="1800" kern="1200">
          <a:solidFill>
            <a:schemeClr val="tx1"/>
          </a:solidFill>
          <a:latin typeface="+mn-lt"/>
          <a:ea typeface="+mn-ea"/>
          <a:cs typeface="+mn-cs"/>
        </a:defRPr>
      </a:lvl4pPr>
      <a:lvl5pPr marL="1828703" algn="l" defTabSz="914352" rtl="0" eaLnBrk="1" latinLnBrk="0" hangingPunct="1">
        <a:defRPr sz="1800" kern="1200">
          <a:solidFill>
            <a:schemeClr val="tx1"/>
          </a:solidFill>
          <a:latin typeface="+mn-lt"/>
          <a:ea typeface="+mn-ea"/>
          <a:cs typeface="+mn-cs"/>
        </a:defRPr>
      </a:lvl5pPr>
      <a:lvl6pPr marL="2285879" algn="l" defTabSz="914352" rtl="0" eaLnBrk="1" latinLnBrk="0" hangingPunct="1">
        <a:defRPr sz="1800" kern="1200">
          <a:solidFill>
            <a:schemeClr val="tx1"/>
          </a:solidFill>
          <a:latin typeface="+mn-lt"/>
          <a:ea typeface="+mn-ea"/>
          <a:cs typeface="+mn-cs"/>
        </a:defRPr>
      </a:lvl6pPr>
      <a:lvl7pPr marL="2743055" algn="l" defTabSz="914352" rtl="0" eaLnBrk="1" latinLnBrk="0" hangingPunct="1">
        <a:defRPr sz="1800" kern="1200">
          <a:solidFill>
            <a:schemeClr val="tx1"/>
          </a:solidFill>
          <a:latin typeface="+mn-lt"/>
          <a:ea typeface="+mn-ea"/>
          <a:cs typeface="+mn-cs"/>
        </a:defRPr>
      </a:lvl7pPr>
      <a:lvl8pPr marL="3200231" algn="l" defTabSz="914352" rtl="0" eaLnBrk="1" latinLnBrk="0" hangingPunct="1">
        <a:defRPr sz="1800" kern="1200">
          <a:solidFill>
            <a:schemeClr val="tx1"/>
          </a:solidFill>
          <a:latin typeface="+mn-lt"/>
          <a:ea typeface="+mn-ea"/>
          <a:cs typeface="+mn-cs"/>
        </a:defRPr>
      </a:lvl8pPr>
      <a:lvl9pPr marL="3657407" algn="l" defTabSz="91435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080548"/>
      </p:ext>
    </p:extLst>
  </p:cSld>
  <p:clrMap bg1="lt1" tx1="dk1" bg2="lt2" tx2="dk2" accent1="accent1" accent2="accent2" accent3="accent3" accent4="accent4" accent5="accent5" accent6="accent6" hlink="hlink" folHlink="folHlink"/>
  <p:sldLayoutIdLst>
    <p:sldLayoutId id="2147483925" r:id="rId1"/>
    <p:sldLayoutId id="2147483926" r:id="rId2"/>
  </p:sldLayoutIdLst>
  <p:txStyles>
    <p:titleStyle>
      <a:lvl1pPr algn="l" defTabSz="514259"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65" indent="-128565" algn="l" defTabSz="514259" rtl="0" eaLnBrk="1" latinLnBrk="0" hangingPunct="1">
        <a:lnSpc>
          <a:spcPct val="90000"/>
        </a:lnSpc>
        <a:spcBef>
          <a:spcPts val="562"/>
        </a:spcBef>
        <a:buFont typeface="Arial" panose="020B0604020202020204" pitchFamily="34" charset="0"/>
        <a:buChar char="•"/>
        <a:defRPr sz="1575" kern="1200">
          <a:solidFill>
            <a:schemeClr val="tx1"/>
          </a:solidFill>
          <a:latin typeface="+mn-lt"/>
          <a:ea typeface="+mn-ea"/>
          <a:cs typeface="+mn-cs"/>
        </a:defRPr>
      </a:lvl1pPr>
      <a:lvl2pPr marL="385694" indent="-128565" algn="l" defTabSz="514259"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823" indent="-128565" algn="l" defTabSz="514259"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899952" indent="-128565" algn="l" defTabSz="514259" rtl="0" eaLnBrk="1" latinLnBrk="0" hangingPunct="1">
        <a:lnSpc>
          <a:spcPct val="90000"/>
        </a:lnSpc>
        <a:spcBef>
          <a:spcPts val="281"/>
        </a:spcBef>
        <a:buFont typeface="Arial" panose="020B0604020202020204" pitchFamily="34" charset="0"/>
        <a:buChar char="•"/>
        <a:defRPr sz="1012" kern="1200">
          <a:solidFill>
            <a:schemeClr val="tx1"/>
          </a:solidFill>
          <a:latin typeface="+mn-lt"/>
          <a:ea typeface="+mn-ea"/>
          <a:cs typeface="+mn-cs"/>
        </a:defRPr>
      </a:lvl4pPr>
      <a:lvl5pPr marL="1157082" indent="-128565" algn="l" defTabSz="514259" rtl="0" eaLnBrk="1" latinLnBrk="0" hangingPunct="1">
        <a:lnSpc>
          <a:spcPct val="90000"/>
        </a:lnSpc>
        <a:spcBef>
          <a:spcPts val="281"/>
        </a:spcBef>
        <a:buFont typeface="Arial" panose="020B0604020202020204" pitchFamily="34" charset="0"/>
        <a:buChar char="•"/>
        <a:defRPr sz="1012" kern="1200">
          <a:solidFill>
            <a:schemeClr val="tx1"/>
          </a:solidFill>
          <a:latin typeface="+mn-lt"/>
          <a:ea typeface="+mn-ea"/>
          <a:cs typeface="+mn-cs"/>
        </a:defRPr>
      </a:lvl5pPr>
      <a:lvl6pPr marL="1414211" indent="-128565" algn="l" defTabSz="514259" rtl="0" eaLnBrk="1" latinLnBrk="0" hangingPunct="1">
        <a:lnSpc>
          <a:spcPct val="90000"/>
        </a:lnSpc>
        <a:spcBef>
          <a:spcPts val="281"/>
        </a:spcBef>
        <a:buFont typeface="Arial" panose="020B0604020202020204" pitchFamily="34" charset="0"/>
        <a:buChar char="•"/>
        <a:defRPr sz="1012" kern="1200">
          <a:solidFill>
            <a:schemeClr val="tx1"/>
          </a:solidFill>
          <a:latin typeface="+mn-lt"/>
          <a:ea typeface="+mn-ea"/>
          <a:cs typeface="+mn-cs"/>
        </a:defRPr>
      </a:lvl6pPr>
      <a:lvl7pPr marL="1671340" indent="-128565" algn="l" defTabSz="514259" rtl="0" eaLnBrk="1" latinLnBrk="0" hangingPunct="1">
        <a:lnSpc>
          <a:spcPct val="90000"/>
        </a:lnSpc>
        <a:spcBef>
          <a:spcPts val="281"/>
        </a:spcBef>
        <a:buFont typeface="Arial" panose="020B0604020202020204" pitchFamily="34" charset="0"/>
        <a:buChar char="•"/>
        <a:defRPr sz="1012" kern="1200">
          <a:solidFill>
            <a:schemeClr val="tx1"/>
          </a:solidFill>
          <a:latin typeface="+mn-lt"/>
          <a:ea typeface="+mn-ea"/>
          <a:cs typeface="+mn-cs"/>
        </a:defRPr>
      </a:lvl7pPr>
      <a:lvl8pPr marL="1928470" indent="-128565" algn="l" defTabSz="514259" rtl="0" eaLnBrk="1" latinLnBrk="0" hangingPunct="1">
        <a:lnSpc>
          <a:spcPct val="90000"/>
        </a:lnSpc>
        <a:spcBef>
          <a:spcPts val="281"/>
        </a:spcBef>
        <a:buFont typeface="Arial" panose="020B0604020202020204" pitchFamily="34" charset="0"/>
        <a:buChar char="•"/>
        <a:defRPr sz="1012" kern="1200">
          <a:solidFill>
            <a:schemeClr val="tx1"/>
          </a:solidFill>
          <a:latin typeface="+mn-lt"/>
          <a:ea typeface="+mn-ea"/>
          <a:cs typeface="+mn-cs"/>
        </a:defRPr>
      </a:lvl8pPr>
      <a:lvl9pPr marL="2185599" indent="-128565" algn="l" defTabSz="514259" rtl="0" eaLnBrk="1" latinLnBrk="0" hangingPunct="1">
        <a:lnSpc>
          <a:spcPct val="90000"/>
        </a:lnSpc>
        <a:spcBef>
          <a:spcPts val="281"/>
        </a:spcBef>
        <a:buFont typeface="Arial" panose="020B0604020202020204" pitchFamily="34" charset="0"/>
        <a:buChar char="•"/>
        <a:defRPr sz="1012" kern="1200">
          <a:solidFill>
            <a:schemeClr val="tx1"/>
          </a:solidFill>
          <a:latin typeface="+mn-lt"/>
          <a:ea typeface="+mn-ea"/>
          <a:cs typeface="+mn-cs"/>
        </a:defRPr>
      </a:lvl9pPr>
    </p:bodyStyle>
    <p:otherStyle>
      <a:defPPr>
        <a:defRPr lang="en-US"/>
      </a:defPPr>
      <a:lvl1pPr marL="0" algn="l" defTabSz="514259" rtl="0" eaLnBrk="1" latinLnBrk="0" hangingPunct="1">
        <a:defRPr sz="1012" kern="1200">
          <a:solidFill>
            <a:schemeClr val="tx1"/>
          </a:solidFill>
          <a:latin typeface="+mn-lt"/>
          <a:ea typeface="+mn-ea"/>
          <a:cs typeface="+mn-cs"/>
        </a:defRPr>
      </a:lvl1pPr>
      <a:lvl2pPr marL="257129" algn="l" defTabSz="514259" rtl="0" eaLnBrk="1" latinLnBrk="0" hangingPunct="1">
        <a:defRPr sz="1012" kern="1200">
          <a:solidFill>
            <a:schemeClr val="tx1"/>
          </a:solidFill>
          <a:latin typeface="+mn-lt"/>
          <a:ea typeface="+mn-ea"/>
          <a:cs typeface="+mn-cs"/>
        </a:defRPr>
      </a:lvl2pPr>
      <a:lvl3pPr marL="514259" algn="l" defTabSz="514259" rtl="0" eaLnBrk="1" latinLnBrk="0" hangingPunct="1">
        <a:defRPr sz="1012" kern="1200">
          <a:solidFill>
            <a:schemeClr val="tx1"/>
          </a:solidFill>
          <a:latin typeface="+mn-lt"/>
          <a:ea typeface="+mn-ea"/>
          <a:cs typeface="+mn-cs"/>
        </a:defRPr>
      </a:lvl3pPr>
      <a:lvl4pPr marL="771388" algn="l" defTabSz="514259" rtl="0" eaLnBrk="1" latinLnBrk="0" hangingPunct="1">
        <a:defRPr sz="1012" kern="1200">
          <a:solidFill>
            <a:schemeClr val="tx1"/>
          </a:solidFill>
          <a:latin typeface="+mn-lt"/>
          <a:ea typeface="+mn-ea"/>
          <a:cs typeface="+mn-cs"/>
        </a:defRPr>
      </a:lvl4pPr>
      <a:lvl5pPr marL="1028517" algn="l" defTabSz="514259" rtl="0" eaLnBrk="1" latinLnBrk="0" hangingPunct="1">
        <a:defRPr sz="1012" kern="1200">
          <a:solidFill>
            <a:schemeClr val="tx1"/>
          </a:solidFill>
          <a:latin typeface="+mn-lt"/>
          <a:ea typeface="+mn-ea"/>
          <a:cs typeface="+mn-cs"/>
        </a:defRPr>
      </a:lvl5pPr>
      <a:lvl6pPr marL="1285646" algn="l" defTabSz="514259" rtl="0" eaLnBrk="1" latinLnBrk="0" hangingPunct="1">
        <a:defRPr sz="1012" kern="1200">
          <a:solidFill>
            <a:schemeClr val="tx1"/>
          </a:solidFill>
          <a:latin typeface="+mn-lt"/>
          <a:ea typeface="+mn-ea"/>
          <a:cs typeface="+mn-cs"/>
        </a:defRPr>
      </a:lvl6pPr>
      <a:lvl7pPr marL="1542776" algn="l" defTabSz="514259" rtl="0" eaLnBrk="1" latinLnBrk="0" hangingPunct="1">
        <a:defRPr sz="1012" kern="1200">
          <a:solidFill>
            <a:schemeClr val="tx1"/>
          </a:solidFill>
          <a:latin typeface="+mn-lt"/>
          <a:ea typeface="+mn-ea"/>
          <a:cs typeface="+mn-cs"/>
        </a:defRPr>
      </a:lvl7pPr>
      <a:lvl8pPr marL="1799905" algn="l" defTabSz="514259" rtl="0" eaLnBrk="1" latinLnBrk="0" hangingPunct="1">
        <a:defRPr sz="1012" kern="1200">
          <a:solidFill>
            <a:schemeClr val="tx1"/>
          </a:solidFill>
          <a:latin typeface="+mn-lt"/>
          <a:ea typeface="+mn-ea"/>
          <a:cs typeface="+mn-cs"/>
        </a:defRPr>
      </a:lvl8pPr>
      <a:lvl9pPr marL="2057034" algn="l" defTabSz="514259" rtl="0" eaLnBrk="1" latinLnBrk="0" hangingPunct="1">
        <a:defRPr sz="101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78367" y="501652"/>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1027" name="Text Placeholder 2"/>
          <p:cNvSpPr>
            <a:spLocks noGrp="1"/>
          </p:cNvSpPr>
          <p:nvPr>
            <p:ph type="body" idx="1"/>
          </p:nvPr>
        </p:nvSpPr>
        <p:spPr bwMode="auto">
          <a:xfrm>
            <a:off x="478369" y="1387446"/>
            <a:ext cx="6119004" cy="3828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p:txBody>
      </p:sp>
      <p:sp>
        <p:nvSpPr>
          <p:cNvPr id="11" name="Date Placeholder 3"/>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9719737"/>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 id="2147483962" r:id="rId35"/>
    <p:sldLayoutId id="2147483963" r:id="rId36"/>
    <p:sldLayoutId id="2147483964" r:id="rId37"/>
    <p:sldLayoutId id="2147483965" r:id="rId38"/>
    <p:sldLayoutId id="2147483966" r:id="rId39"/>
    <p:sldLayoutId id="2147483967" r:id="rId40"/>
    <p:sldLayoutId id="2147483968" r:id="rId41"/>
    <p:sldLayoutId id="2147483969" r:id="rId42"/>
    <p:sldLayoutId id="2147483970" r:id="rId43"/>
    <p:sldLayoutId id="2147483971" r:id="rId44"/>
    <p:sldLayoutId id="2147483972" r:id="rId45"/>
    <p:sldLayoutId id="2147483973" r:id="rId46"/>
    <p:sldLayoutId id="2147483974" r:id="rId47"/>
    <p:sldLayoutId id="2147483975" r:id="rId48"/>
    <p:sldLayoutId id="2147483976" r:id="rId49"/>
    <p:sldLayoutId id="2147483977" r:id="rId50"/>
    <p:sldLayoutId id="2147483978" r:id="rId51"/>
    <p:sldLayoutId id="2147483979" r:id="rId52"/>
    <p:sldLayoutId id="2147484014" r:id="rId53"/>
  </p:sldLayoutIdLst>
  <p:txStyles>
    <p:titleStyle>
      <a:lvl1pPr algn="l" defTabSz="457200" rtl="0" eaLnBrk="1" fontAlgn="base" hangingPunct="1">
        <a:spcBef>
          <a:spcPct val="0"/>
        </a:spcBef>
        <a:spcAft>
          <a:spcPct val="0"/>
        </a:spcAft>
        <a:defRPr sz="3000" b="1" kern="1200">
          <a:solidFill>
            <a:srgbClr val="E64626"/>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 userDrawn="1">
          <p15:clr>
            <a:srgbClr val="F26B43"/>
          </p15:clr>
        </p15:guide>
        <p15:guide id="2" pos="301" userDrawn="1">
          <p15:clr>
            <a:srgbClr val="F26B43"/>
          </p15:clr>
        </p15:guide>
        <p15:guide id="3" pos="7379" userDrawn="1">
          <p15:clr>
            <a:srgbClr val="F26B43"/>
          </p15:clr>
        </p15:guide>
        <p15:guide id="4" orient="horz" pos="4004"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8839200" y="6356352"/>
            <a:ext cx="28448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p:nvSpPr>
        <p:spPr>
          <a:xfrm>
            <a:off x="508000" y="6356352"/>
            <a:ext cx="2844800" cy="366183"/>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sz="900" dirty="0">
                <a:latin typeface="Arial" panose="020B0604020202020204" pitchFamily="34" charset="0"/>
                <a:cs typeface="Arial" panose="020B0604020202020204" pitchFamily="34" charset="0"/>
              </a:rPr>
              <a:t>The </a:t>
            </a:r>
            <a:r>
              <a:rPr lang="en-AU" sz="900" dirty="0">
                <a:latin typeface="Arial" panose="020B0604020202020204" pitchFamily="34" charset="0"/>
                <a:cs typeface="Arial" panose="020B0604020202020204" pitchFamily="34" charset="0"/>
              </a:rPr>
              <a:t>University of Sydney</a:t>
            </a:r>
            <a:endParaRPr sz="900"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478367" y="501652"/>
            <a:ext cx="11235267" cy="647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478369" y="1387444"/>
            <a:ext cx="6119004" cy="48860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Sub-heading Bold… 24pt</a:t>
            </a:r>
          </a:p>
          <a:p>
            <a:pPr lvl="0"/>
            <a:r>
              <a:rPr lang="en-US" dirty="0"/>
              <a:t>Add body copy </a:t>
            </a:r>
          </a:p>
        </p:txBody>
      </p:sp>
    </p:spTree>
    <p:extLst>
      <p:ext uri="{BB962C8B-B14F-4D97-AF65-F5344CB8AC3E}">
        <p14:creationId xmlns:p14="http://schemas.microsoft.com/office/powerpoint/2010/main" val="4041949164"/>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4000" r:id="rId20"/>
    <p:sldLayoutId id="2147484001" r:id="rId21"/>
    <p:sldLayoutId id="2147484002" r:id="rId22"/>
    <p:sldLayoutId id="2147484003" r:id="rId23"/>
    <p:sldLayoutId id="2147484004" r:id="rId24"/>
    <p:sldLayoutId id="2147484005" r:id="rId25"/>
    <p:sldLayoutId id="2147484006" r:id="rId26"/>
    <p:sldLayoutId id="2147484007" r:id="rId27"/>
    <p:sldLayoutId id="2147484008" r:id="rId28"/>
    <p:sldLayoutId id="2147484009" r:id="rId29"/>
    <p:sldLayoutId id="2147484010" r:id="rId30"/>
    <p:sldLayoutId id="2147484011" r:id="rId31"/>
    <p:sldLayoutId id="2147484012" r:id="rId32"/>
  </p:sldLayoutIdLst>
  <p:txStyles>
    <p:titleStyle>
      <a:lvl1pPr algn="l" defTabSz="342900" rtl="0" eaLnBrk="1" fontAlgn="base" hangingPunct="1">
        <a:spcBef>
          <a:spcPct val="0"/>
        </a:spcBef>
        <a:spcAft>
          <a:spcPct val="0"/>
        </a:spcAft>
        <a:defRPr sz="30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1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30.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0.xml"/></Relationships>
</file>

<file path=ppt/slides/_rels/slide2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30.xml"/></Relationships>
</file>

<file path=ppt/slides/_rels/slide2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7.xml"/><Relationship Id="rId1" Type="http://schemas.openxmlformats.org/officeDocument/2006/relationships/slideLayout" Target="../slideLayouts/slideLayout130.xml"/><Relationship Id="rId4" Type="http://schemas.openxmlformats.org/officeDocument/2006/relationships/chart" Target="../charts/chart10.xml"/></Relationships>
</file>

<file path=ppt/slides/_rels/slide2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30.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C76A9FC-584C-4191-A68E-0ED86E1BD494}"/>
              </a:ext>
            </a:extLst>
          </p:cNvPr>
          <p:cNvSpPr txBox="1">
            <a:spLocks/>
          </p:cNvSpPr>
          <p:nvPr/>
        </p:nvSpPr>
        <p:spPr bwMode="auto">
          <a:xfrm>
            <a:off x="6095999" y="1933334"/>
            <a:ext cx="4213226" cy="1110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rmAutofit/>
          </a:bodyPr>
          <a:lstStyle>
            <a:lvl1pPr algn="l" rtl="0" eaLnBrk="1" fontAlgn="base" hangingPunct="1">
              <a:spcBef>
                <a:spcPct val="20000"/>
              </a:spcBef>
              <a:spcAft>
                <a:spcPct val="0"/>
              </a:spcAft>
              <a:buClr>
                <a:schemeClr val="accent1"/>
              </a:buClr>
              <a:buSzPct val="100000"/>
              <a:buFont typeface="Arial" charset="0"/>
              <a:defRPr sz="2800" b="1"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Courier New" pitchFamily="49" charset="0"/>
              <a:buChar char="o"/>
              <a:defRPr sz="2400" kern="1200">
                <a:solidFill>
                  <a:srgbClr val="575756"/>
                </a:solidFill>
                <a:latin typeface="+mn-lt"/>
                <a:ea typeface="+mn-ea"/>
                <a:cs typeface="+mn-cs"/>
              </a:defRPr>
            </a:lvl2pPr>
            <a:lvl3pPr marL="1143000" indent="-228600" algn="l" rtl="0" eaLnBrk="1" fontAlgn="base" hangingPunct="1">
              <a:spcBef>
                <a:spcPct val="20000"/>
              </a:spcBef>
              <a:spcAft>
                <a:spcPct val="0"/>
              </a:spcAft>
              <a:buClr>
                <a:schemeClr val="accent1"/>
              </a:buClr>
              <a:buFont typeface="Wingdings" pitchFamily="2" charset="2"/>
              <a:buChar char="§"/>
              <a:defRPr sz="2000" kern="1200">
                <a:solidFill>
                  <a:srgbClr val="575756"/>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600" kern="1200">
                <a:solidFill>
                  <a:srgbClr val="575756"/>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600" kern="1200">
                <a:solidFill>
                  <a:srgbClr val="575756"/>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defTabSz="457200">
              <a:spcBef>
                <a:spcPct val="0"/>
              </a:spcBef>
              <a:spcAft>
                <a:spcPts val="600"/>
              </a:spcAft>
            </a:pPr>
            <a:endParaRPr lang="en-US" altLang="en-US" sz="3000" dirty="0">
              <a:solidFill>
                <a:srgbClr val="E64626"/>
              </a:solidFill>
              <a:latin typeface="Arial" panose="020B0604020202020204" pitchFamily="34" charset="0"/>
              <a:ea typeface="ＭＳ Ｐゴシック" charset="0"/>
              <a:cs typeface="Arial" panose="020B0604020202020204" pitchFamily="34" charset="0"/>
            </a:endParaRPr>
          </a:p>
        </p:txBody>
      </p:sp>
      <p:sp>
        <p:nvSpPr>
          <p:cNvPr id="6" name="Title 5">
            <a:extLst>
              <a:ext uri="{FF2B5EF4-FFF2-40B4-BE49-F238E27FC236}">
                <a16:creationId xmlns:a16="http://schemas.microsoft.com/office/drawing/2014/main" id="{B768A062-0871-014D-9EC6-231E33AAD94E}"/>
              </a:ext>
            </a:extLst>
          </p:cNvPr>
          <p:cNvSpPr>
            <a:spLocks noGrp="1"/>
          </p:cNvSpPr>
          <p:nvPr>
            <p:ph type="title"/>
          </p:nvPr>
        </p:nvSpPr>
        <p:spPr>
          <a:xfrm>
            <a:off x="6336111" y="1524542"/>
            <a:ext cx="5446928" cy="1110881"/>
          </a:xfrm>
        </p:spPr>
        <p:txBody>
          <a:bodyPr/>
          <a:lstStyle/>
          <a:p>
            <a:r>
              <a:rPr lang="en-AU" dirty="0"/>
              <a:t>Mental health and alcohol use in young Australians during COVID-19</a:t>
            </a:r>
            <a:endParaRPr lang="en-US" dirty="0"/>
          </a:p>
        </p:txBody>
      </p:sp>
      <p:sp>
        <p:nvSpPr>
          <p:cNvPr id="10242" name="Text Placeholder 1"/>
          <p:cNvSpPr>
            <a:spLocks noGrp="1"/>
          </p:cNvSpPr>
          <p:nvPr>
            <p:ph type="body" sz="quarter" idx="13"/>
          </p:nvPr>
        </p:nvSpPr>
        <p:spPr bwMode="auto">
          <a:xfrm>
            <a:off x="6250757" y="3212976"/>
            <a:ext cx="5617635" cy="708607"/>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sz="1800" dirty="0"/>
              <a:t>Philip Clare</a:t>
            </a:r>
          </a:p>
          <a:p>
            <a:r>
              <a:rPr lang="en-US" altLang="en-US" sz="1800" b="0" dirty="0"/>
              <a:t>Prevention Research Collaboration</a:t>
            </a:r>
          </a:p>
        </p:txBody>
      </p:sp>
      <p:sp>
        <p:nvSpPr>
          <p:cNvPr id="9" name="Text Placeholder 1">
            <a:extLst>
              <a:ext uri="{FF2B5EF4-FFF2-40B4-BE49-F238E27FC236}">
                <a16:creationId xmlns:a16="http://schemas.microsoft.com/office/drawing/2014/main" id="{09AED0C9-1166-FB47-8558-465C8C59F442}"/>
              </a:ext>
            </a:extLst>
          </p:cNvPr>
          <p:cNvSpPr txBox="1">
            <a:spLocks/>
          </p:cNvSpPr>
          <p:nvPr/>
        </p:nvSpPr>
        <p:spPr bwMode="auto">
          <a:xfrm>
            <a:off x="6349921" y="6597353"/>
            <a:ext cx="4213226" cy="70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defTabSz="457200" rtl="0" eaLnBrk="1" fontAlgn="base" hangingPunct="1">
              <a:lnSpc>
                <a:spcPct val="90000"/>
              </a:lnSpc>
              <a:spcBef>
                <a:spcPct val="20000"/>
              </a:spcBef>
              <a:spcAft>
                <a:spcPct val="0"/>
              </a:spcAft>
              <a:buFont typeface="Lucida Grande" charset="0"/>
              <a:buNone/>
              <a:defRPr sz="2400" b="1" kern="1200">
                <a:solidFill>
                  <a:srgbClr val="000000"/>
                </a:solidFill>
                <a:latin typeface="Arial" panose="020B0604020202020204" pitchFamily="34" charset="0"/>
                <a:ea typeface="ＭＳ Ｐゴシック" charset="0"/>
                <a:cs typeface="Arial" panose="020B0604020202020204" pitchFamily="34" charset="0"/>
              </a:defRPr>
            </a:lvl1pPr>
            <a:lvl2pPr marL="457200" indent="0" algn="l" defTabSz="457200" rtl="0" eaLnBrk="1" fontAlgn="base" hangingPunct="1">
              <a:spcBef>
                <a:spcPct val="20000"/>
              </a:spcBef>
              <a:spcAft>
                <a:spcPct val="0"/>
              </a:spcAft>
              <a:buFont typeface="Arial" charset="0"/>
              <a:buNone/>
              <a:defRPr sz="2000" kern="1200">
                <a:solidFill>
                  <a:schemeClr val="tx1"/>
                </a:solidFill>
                <a:latin typeface="Tw Cen MT"/>
                <a:ea typeface="ＭＳ Ｐゴシック" charset="0"/>
                <a:cs typeface="Tw Cen MT"/>
              </a:defRPr>
            </a:lvl2pPr>
            <a:lvl3pPr marL="914400" indent="0" algn="l" defTabSz="457200" rtl="0" eaLnBrk="1" fontAlgn="base" hangingPunct="1">
              <a:spcBef>
                <a:spcPct val="20000"/>
              </a:spcBef>
              <a:spcAft>
                <a:spcPct val="0"/>
              </a:spcAft>
              <a:buFont typeface="Arial" charset="0"/>
              <a:buNone/>
              <a:defRPr sz="2000" kern="1200">
                <a:solidFill>
                  <a:schemeClr val="tx1"/>
                </a:solidFill>
                <a:latin typeface="Tw Cen MT"/>
                <a:ea typeface="ＭＳ Ｐゴシック" charset="0"/>
                <a:cs typeface="Tw Cen MT"/>
              </a:defRPr>
            </a:lvl3pPr>
            <a:lvl4pPr marL="1371600" indent="0" algn="l" defTabSz="457200" rtl="0" eaLnBrk="1" fontAlgn="base" hangingPunct="1">
              <a:spcBef>
                <a:spcPct val="20000"/>
              </a:spcBef>
              <a:spcAft>
                <a:spcPct val="0"/>
              </a:spcAft>
              <a:buFont typeface="Arial" charset="0"/>
              <a:buNone/>
              <a:defRPr sz="2000" kern="1200">
                <a:solidFill>
                  <a:schemeClr val="tx1"/>
                </a:solidFill>
                <a:latin typeface="Tw Cen MT"/>
                <a:ea typeface="ＭＳ Ｐゴシック" charset="0"/>
                <a:cs typeface="Tw Cen MT"/>
              </a:defRPr>
            </a:lvl4pPr>
            <a:lvl5pPr marL="1828800" indent="0" algn="l" defTabSz="457200" rtl="0" eaLnBrk="1" fontAlgn="base" hangingPunct="1">
              <a:spcBef>
                <a:spcPct val="20000"/>
              </a:spcBef>
              <a:spcAft>
                <a:spcPct val="0"/>
              </a:spcAft>
              <a:buFont typeface="Arial" charset="0"/>
              <a:buNone/>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sz="1200" dirty="0"/>
              <a:t>© Philip Clare 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20000" y="1440000"/>
            <a:ext cx="9912504" cy="3673078"/>
          </a:xfrm>
        </p:spPr>
        <p:txBody>
          <a:bodyPr>
            <a:normAutofit/>
          </a:bodyPr>
          <a:lstStyle/>
          <a:p>
            <a:pPr marL="411480" indent="-411480">
              <a:lnSpc>
                <a:spcPct val="150000"/>
              </a:lnSpc>
              <a:buFont typeface="Arial" panose="020B0604020202020204" pitchFamily="34" charset="0"/>
              <a:buChar char="•"/>
            </a:pPr>
            <a:r>
              <a:rPr lang="en-AU" sz="2000" b="0" dirty="0"/>
              <a:t>All participants who had completed APSALS Wave 10 up to April 30 (n=813) and had </a:t>
            </a:r>
            <a:r>
              <a:rPr lang="en-AU" sz="2000" b="0" dirty="0" err="1"/>
              <a:t>providewere</a:t>
            </a:r>
            <a:r>
              <a:rPr lang="en-AU" sz="2000" b="0" dirty="0"/>
              <a:t> invited to participate</a:t>
            </a:r>
          </a:p>
          <a:p>
            <a:pPr marL="411480" indent="-411480">
              <a:lnSpc>
                <a:spcPct val="150000"/>
              </a:lnSpc>
              <a:buFont typeface="Arial" panose="020B0604020202020204" pitchFamily="34" charset="0"/>
              <a:buChar char="•"/>
            </a:pPr>
            <a:r>
              <a:rPr lang="en-AU" sz="2000" b="0" dirty="0"/>
              <a:t>n=443 participants completed the COVID survey (54% response rate; 23% of the total sample).</a:t>
            </a:r>
          </a:p>
          <a:p>
            <a:pPr eaLnBrk="1" hangingPunct="1">
              <a:defRPr/>
            </a:pPr>
            <a:endParaRPr lang="en-AU" sz="2000" b="0" dirty="0"/>
          </a:p>
        </p:txBody>
      </p:sp>
      <p:sp>
        <p:nvSpPr>
          <p:cNvPr id="3" name="Title 2"/>
          <p:cNvSpPr>
            <a:spLocks noGrp="1"/>
          </p:cNvSpPr>
          <p:nvPr>
            <p:ph type="title"/>
          </p:nvPr>
        </p:nvSpPr>
        <p:spPr/>
        <p:txBody>
          <a:bodyPr/>
          <a:lstStyle/>
          <a:p>
            <a:pPr eaLnBrk="1" hangingPunct="1">
              <a:defRPr/>
            </a:pPr>
            <a:r>
              <a:rPr lang="en-AU" sz="2400" dirty="0"/>
              <a:t>This study</a:t>
            </a:r>
            <a:endParaRPr lang="en-AU" sz="2400" dirty="0">
              <a:solidFill>
                <a:schemeClr val="accent4"/>
              </a:solidFill>
            </a:endParaRPr>
          </a:p>
        </p:txBody>
      </p:sp>
    </p:spTree>
    <p:extLst>
      <p:ext uri="{BB962C8B-B14F-4D97-AF65-F5344CB8AC3E}">
        <p14:creationId xmlns:p14="http://schemas.microsoft.com/office/powerpoint/2010/main" val="1411808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1" hangingPunct="1">
              <a:defRPr/>
            </a:pPr>
            <a:r>
              <a:rPr lang="en-AU" sz="2400" dirty="0"/>
              <a:t>This study</a:t>
            </a:r>
            <a:endParaRPr lang="en-AU" sz="2400" dirty="0">
              <a:solidFill>
                <a:schemeClr val="accent4"/>
              </a:solidFill>
            </a:endParaRPr>
          </a:p>
        </p:txBody>
      </p:sp>
      <p:pic>
        <p:nvPicPr>
          <p:cNvPr id="20" name="Picture 19">
            <a:extLst>
              <a:ext uri="{FF2B5EF4-FFF2-40B4-BE49-F238E27FC236}">
                <a16:creationId xmlns:a16="http://schemas.microsoft.com/office/drawing/2014/main" id="{E69330EB-82FE-4640-9A14-649A3722D65B}"/>
              </a:ext>
            </a:extLst>
          </p:cNvPr>
          <p:cNvPicPr>
            <a:picLocks noChangeAspect="1"/>
          </p:cNvPicPr>
          <p:nvPr/>
        </p:nvPicPr>
        <p:blipFill>
          <a:blip r:embed="rId2"/>
          <a:stretch>
            <a:fillRect/>
          </a:stretch>
        </p:blipFill>
        <p:spPr>
          <a:xfrm>
            <a:off x="1991544" y="989737"/>
            <a:ext cx="8280920" cy="4959543"/>
          </a:xfrm>
          <a:prstGeom prst="rect">
            <a:avLst/>
          </a:prstGeom>
        </p:spPr>
      </p:pic>
    </p:spTree>
    <p:extLst>
      <p:ext uri="{BB962C8B-B14F-4D97-AF65-F5344CB8AC3E}">
        <p14:creationId xmlns:p14="http://schemas.microsoft.com/office/powerpoint/2010/main" val="972920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20000" y="1440000"/>
            <a:ext cx="10704592" cy="3673078"/>
          </a:xfrm>
        </p:spPr>
        <p:txBody>
          <a:bodyPr>
            <a:normAutofit/>
          </a:bodyPr>
          <a:lstStyle/>
          <a:p>
            <a:pPr marL="411480" indent="-411480">
              <a:lnSpc>
                <a:spcPct val="150000"/>
              </a:lnSpc>
              <a:buFont typeface="Arial" panose="020B0604020202020204" pitchFamily="34" charset="0"/>
              <a:buChar char="•"/>
            </a:pPr>
            <a:r>
              <a:rPr lang="en-AU" sz="2000" b="0" dirty="0"/>
              <a:t>Survey included a range of questions from the regular survey, adjusted to ‘past month’ rather than ‘past year’</a:t>
            </a:r>
          </a:p>
          <a:p>
            <a:pPr marL="1154430" lvl="1" indent="-411480">
              <a:lnSpc>
                <a:spcPct val="150000"/>
              </a:lnSpc>
              <a:buFont typeface="Arial" panose="020B0604020202020204" pitchFamily="34" charset="0"/>
              <a:buChar char="•"/>
            </a:pPr>
            <a:r>
              <a:rPr lang="en-AU" sz="1800" dirty="0">
                <a:latin typeface="+mj-lt"/>
              </a:rPr>
              <a:t>Alcohol use</a:t>
            </a:r>
          </a:p>
          <a:p>
            <a:pPr marL="1154430" lvl="1" indent="-411480">
              <a:lnSpc>
                <a:spcPct val="150000"/>
              </a:lnSpc>
              <a:buFont typeface="Arial" panose="020B0604020202020204" pitchFamily="34" charset="0"/>
              <a:buChar char="•"/>
            </a:pPr>
            <a:r>
              <a:rPr lang="en-AU" sz="1800" dirty="0">
                <a:latin typeface="+mj-lt"/>
              </a:rPr>
              <a:t>Alcohol-related harm</a:t>
            </a:r>
          </a:p>
          <a:p>
            <a:pPr marL="1154430" lvl="1" indent="-411480">
              <a:lnSpc>
                <a:spcPct val="150000"/>
              </a:lnSpc>
              <a:buFont typeface="Arial" panose="020B0604020202020204" pitchFamily="34" charset="0"/>
              <a:buChar char="•"/>
            </a:pPr>
            <a:r>
              <a:rPr lang="en-AU" sz="1800" dirty="0">
                <a:latin typeface="+mj-lt"/>
              </a:rPr>
              <a:t>Mental Health</a:t>
            </a:r>
          </a:p>
          <a:p>
            <a:pPr marL="1154430" lvl="1" indent="-411480">
              <a:lnSpc>
                <a:spcPct val="150000"/>
              </a:lnSpc>
              <a:buFont typeface="Arial" panose="020B0604020202020204" pitchFamily="34" charset="0"/>
              <a:buChar char="•"/>
            </a:pPr>
            <a:r>
              <a:rPr lang="en-AU" sz="1800" dirty="0">
                <a:latin typeface="+mj-lt"/>
              </a:rPr>
              <a:t>Use of mental health/addiction services</a:t>
            </a:r>
          </a:p>
          <a:p>
            <a:pPr marL="411480" indent="-411480">
              <a:lnSpc>
                <a:spcPct val="150000"/>
              </a:lnSpc>
              <a:buFont typeface="Arial" panose="020B0604020202020204" pitchFamily="34" charset="0"/>
              <a:buChar char="•"/>
            </a:pPr>
            <a:r>
              <a:rPr lang="en-AU" sz="2000" b="0" dirty="0"/>
              <a:t>Also included questions about their experiences during the pandemic/lockdown</a:t>
            </a:r>
          </a:p>
          <a:p>
            <a:pPr eaLnBrk="1" hangingPunct="1">
              <a:defRPr/>
            </a:pPr>
            <a:endParaRPr lang="en-AU" sz="2000" b="0" dirty="0"/>
          </a:p>
        </p:txBody>
      </p:sp>
      <p:sp>
        <p:nvSpPr>
          <p:cNvPr id="3" name="Title 2"/>
          <p:cNvSpPr>
            <a:spLocks noGrp="1"/>
          </p:cNvSpPr>
          <p:nvPr>
            <p:ph type="title"/>
          </p:nvPr>
        </p:nvSpPr>
        <p:spPr/>
        <p:txBody>
          <a:bodyPr/>
          <a:lstStyle/>
          <a:p>
            <a:pPr eaLnBrk="1" hangingPunct="1">
              <a:defRPr/>
            </a:pPr>
            <a:r>
              <a:rPr lang="en-AU" sz="2400" dirty="0"/>
              <a:t>This study</a:t>
            </a:r>
            <a:endParaRPr lang="en-AU" sz="2400" dirty="0">
              <a:solidFill>
                <a:schemeClr val="accent4"/>
              </a:solidFill>
            </a:endParaRPr>
          </a:p>
        </p:txBody>
      </p:sp>
    </p:spTree>
    <p:extLst>
      <p:ext uri="{BB962C8B-B14F-4D97-AF65-F5344CB8AC3E}">
        <p14:creationId xmlns:p14="http://schemas.microsoft.com/office/powerpoint/2010/main" val="1361575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720000" y="2520000"/>
            <a:ext cx="8640960" cy="1143000"/>
          </a:xfrm>
        </p:spPr>
        <p:txBody>
          <a:bodyPr/>
          <a:lstStyle/>
          <a:p>
            <a:r>
              <a:rPr lang="en-US" altLang="en-US" sz="3600" dirty="0">
                <a:latin typeface="Palatino Linotype" panose="02040502050505030304" pitchFamily="18" charset="0"/>
              </a:rPr>
              <a:t>4. Results</a:t>
            </a:r>
            <a:endParaRPr lang="en-AU" altLang="en-US" sz="3600" dirty="0"/>
          </a:p>
        </p:txBody>
      </p:sp>
    </p:spTree>
    <p:extLst>
      <p:ext uri="{BB962C8B-B14F-4D97-AF65-F5344CB8AC3E}">
        <p14:creationId xmlns:p14="http://schemas.microsoft.com/office/powerpoint/2010/main" val="1458193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pPr eaLnBrk="1" hangingPunct="1"/>
            <a:r>
              <a:rPr lang="en-AU" altLang="en-US" sz="2800" dirty="0"/>
              <a:t>Results – Sample</a:t>
            </a:r>
          </a:p>
        </p:txBody>
      </p:sp>
      <p:graphicFrame>
        <p:nvGraphicFramePr>
          <p:cNvPr id="2" name="Table 1">
            <a:extLst>
              <a:ext uri="{FF2B5EF4-FFF2-40B4-BE49-F238E27FC236}">
                <a16:creationId xmlns:a16="http://schemas.microsoft.com/office/drawing/2014/main" id="{83C439A9-A1F8-4036-9618-D2F03972214C}"/>
              </a:ext>
            </a:extLst>
          </p:cNvPr>
          <p:cNvGraphicFramePr>
            <a:graphicFrameLocks noGrp="1"/>
          </p:cNvGraphicFramePr>
          <p:nvPr>
            <p:extLst>
              <p:ext uri="{D42A27DB-BD31-4B8C-83A1-F6EECF244321}">
                <p14:modId xmlns:p14="http://schemas.microsoft.com/office/powerpoint/2010/main" val="2386494716"/>
              </p:ext>
            </p:extLst>
          </p:nvPr>
        </p:nvGraphicFramePr>
        <p:xfrm>
          <a:off x="1991544" y="966300"/>
          <a:ext cx="8208912" cy="4925399"/>
        </p:xfrm>
        <a:graphic>
          <a:graphicData uri="http://schemas.openxmlformats.org/drawingml/2006/table">
            <a:tbl>
              <a:tblPr firstRow="1" firstCol="1" bandRow="1">
                <a:tableStyleId>{5C22544A-7EE6-4342-B048-85BDC9FD1C3A}</a:tableStyleId>
              </a:tblPr>
              <a:tblGrid>
                <a:gridCol w="4464496">
                  <a:extLst>
                    <a:ext uri="{9D8B030D-6E8A-4147-A177-3AD203B41FA5}">
                      <a16:colId xmlns:a16="http://schemas.microsoft.com/office/drawing/2014/main" val="584158421"/>
                    </a:ext>
                  </a:extLst>
                </a:gridCol>
                <a:gridCol w="1656184">
                  <a:extLst>
                    <a:ext uri="{9D8B030D-6E8A-4147-A177-3AD203B41FA5}">
                      <a16:colId xmlns:a16="http://schemas.microsoft.com/office/drawing/2014/main" val="4116887937"/>
                    </a:ext>
                  </a:extLst>
                </a:gridCol>
                <a:gridCol w="2088232">
                  <a:extLst>
                    <a:ext uri="{9D8B030D-6E8A-4147-A177-3AD203B41FA5}">
                      <a16:colId xmlns:a16="http://schemas.microsoft.com/office/drawing/2014/main" val="3365612134"/>
                    </a:ext>
                  </a:extLst>
                </a:gridCol>
              </a:tblGrid>
              <a:tr h="248345">
                <a:tc>
                  <a:txBody>
                    <a:bodyPr/>
                    <a:lstStyle/>
                    <a:p>
                      <a:pPr>
                        <a:lnSpc>
                          <a:spcPct val="150000"/>
                        </a:lnSpc>
                        <a:spcBef>
                          <a:spcPts val="0"/>
                        </a:spcBef>
                        <a:spcAft>
                          <a:spcPts val="0"/>
                        </a:spcAft>
                      </a:pPr>
                      <a:r>
                        <a:rPr lang="en-US" sz="1600" dirty="0">
                          <a:effectLst/>
                        </a:rPr>
                        <a:t> </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nSpc>
                          <a:spcPct val="150000"/>
                        </a:lnSpc>
                        <a:spcBef>
                          <a:spcPts val="0"/>
                        </a:spcBef>
                        <a:spcAft>
                          <a:spcPts val="0"/>
                        </a:spcAft>
                      </a:pPr>
                      <a:r>
                        <a:rPr lang="en-US" sz="1600" dirty="0">
                          <a:effectLst/>
                        </a:rPr>
                        <a:t> </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endParaRPr lang="en-US" sz="1600" dirty="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42554134"/>
                  </a:ext>
                </a:extLst>
              </a:tr>
              <a:tr h="187102">
                <a:tc>
                  <a:txBody>
                    <a:bodyPr/>
                    <a:lstStyle/>
                    <a:p>
                      <a:pPr>
                        <a:lnSpc>
                          <a:spcPct val="150000"/>
                        </a:lnSpc>
                        <a:spcBef>
                          <a:spcPts val="0"/>
                        </a:spcBef>
                        <a:spcAft>
                          <a:spcPts val="0"/>
                        </a:spcAft>
                      </a:pPr>
                      <a:r>
                        <a:rPr lang="en-US" sz="1600" dirty="0">
                          <a:effectLst/>
                        </a:rPr>
                        <a:t>Mean age (SD)</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nSpc>
                          <a:spcPct val="150000"/>
                        </a:lnSpc>
                        <a:spcBef>
                          <a:spcPts val="0"/>
                        </a:spcBef>
                        <a:spcAft>
                          <a:spcPts val="0"/>
                        </a:spcAft>
                      </a:pPr>
                      <a:r>
                        <a:rPr lang="en-US" sz="1600" dirty="0">
                          <a:effectLst/>
                        </a:rPr>
                        <a:t> </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dirty="0">
                          <a:effectLst/>
                        </a:rPr>
                        <a:t>19.7 (0.5)</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1175095135"/>
                  </a:ext>
                </a:extLst>
              </a:tr>
              <a:tr h="187102">
                <a:tc rowSpan="2">
                  <a:txBody>
                    <a:bodyPr/>
                    <a:lstStyle/>
                    <a:p>
                      <a:pPr>
                        <a:lnSpc>
                          <a:spcPct val="150000"/>
                        </a:lnSpc>
                        <a:spcBef>
                          <a:spcPts val="0"/>
                        </a:spcBef>
                        <a:spcAft>
                          <a:spcPts val="0"/>
                        </a:spcAft>
                      </a:pPr>
                      <a:r>
                        <a:rPr lang="en-US" sz="1600" dirty="0">
                          <a:effectLst/>
                        </a:rPr>
                        <a:t>Gender</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nSpc>
                          <a:spcPct val="150000"/>
                        </a:lnSpc>
                        <a:spcBef>
                          <a:spcPts val="0"/>
                        </a:spcBef>
                        <a:spcAft>
                          <a:spcPts val="0"/>
                        </a:spcAft>
                      </a:pPr>
                      <a:r>
                        <a:rPr lang="en-US" sz="1600">
                          <a:effectLst/>
                        </a:rPr>
                        <a:t>Male</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a:effectLst/>
                        </a:rPr>
                        <a:t>38.6%</a:t>
                      </a:r>
                      <a:endParaRPr lang="en-US" sz="160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204146512"/>
                  </a:ext>
                </a:extLst>
              </a:tr>
              <a:tr h="187102">
                <a:tc vMerge="1">
                  <a:txBody>
                    <a:bodyPr/>
                    <a:lstStyle/>
                    <a:p>
                      <a:endParaRPr lang="en-US"/>
                    </a:p>
                  </a:txBody>
                  <a:tcPr/>
                </a:tc>
                <a:tc>
                  <a:txBody>
                    <a:bodyPr/>
                    <a:lstStyle/>
                    <a:p>
                      <a:pPr>
                        <a:lnSpc>
                          <a:spcPct val="150000"/>
                        </a:lnSpc>
                        <a:spcBef>
                          <a:spcPts val="0"/>
                        </a:spcBef>
                        <a:spcAft>
                          <a:spcPts val="0"/>
                        </a:spcAft>
                      </a:pPr>
                      <a:r>
                        <a:rPr lang="en-US" sz="1600">
                          <a:effectLst/>
                        </a:rPr>
                        <a:t>Female</a:t>
                      </a:r>
                      <a:endParaRPr lang="en-US" sz="160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a:effectLst/>
                        </a:rPr>
                        <a:t>61.4%</a:t>
                      </a:r>
                      <a:endParaRPr lang="en-US" sz="160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1279158917"/>
                  </a:ext>
                </a:extLst>
              </a:tr>
              <a:tr h="187102">
                <a:tc rowSpan="4">
                  <a:txBody>
                    <a:bodyPr/>
                    <a:lstStyle/>
                    <a:p>
                      <a:pPr>
                        <a:lnSpc>
                          <a:spcPct val="150000"/>
                        </a:lnSpc>
                        <a:spcBef>
                          <a:spcPts val="0"/>
                        </a:spcBef>
                        <a:spcAft>
                          <a:spcPts val="0"/>
                        </a:spcAft>
                      </a:pPr>
                      <a:r>
                        <a:rPr lang="en-US" sz="1600" dirty="0">
                          <a:effectLst/>
                        </a:rPr>
                        <a:t>Income</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nSpc>
                          <a:spcPct val="150000"/>
                        </a:lnSpc>
                        <a:spcBef>
                          <a:spcPts val="0"/>
                        </a:spcBef>
                        <a:spcAft>
                          <a:spcPts val="0"/>
                        </a:spcAft>
                      </a:pPr>
                      <a:r>
                        <a:rPr lang="en-US" sz="1600">
                          <a:effectLst/>
                        </a:rPr>
                        <a:t>$1-$12,999</a:t>
                      </a:r>
                      <a:endParaRPr lang="en-US" sz="160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a:effectLst/>
                        </a:rPr>
                        <a:t>46.6%</a:t>
                      </a:r>
                      <a:endParaRPr lang="en-US" sz="160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26842453"/>
                  </a:ext>
                </a:extLst>
              </a:tr>
              <a:tr h="0">
                <a:tc vMerge="1">
                  <a:txBody>
                    <a:bodyPr/>
                    <a:lstStyle/>
                    <a:p>
                      <a:endParaRPr lang="en-US"/>
                    </a:p>
                  </a:txBody>
                  <a:tcPr/>
                </a:tc>
                <a:tc>
                  <a:txBody>
                    <a:bodyPr/>
                    <a:lstStyle/>
                    <a:p>
                      <a:pPr>
                        <a:lnSpc>
                          <a:spcPct val="150000"/>
                        </a:lnSpc>
                        <a:spcBef>
                          <a:spcPts val="0"/>
                        </a:spcBef>
                        <a:spcAft>
                          <a:spcPts val="0"/>
                        </a:spcAft>
                      </a:pPr>
                      <a:r>
                        <a:rPr lang="en-US" sz="1600">
                          <a:effectLst/>
                        </a:rPr>
                        <a:t>$13,000-$31,199</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a:effectLst/>
                        </a:rPr>
                        <a:t>38.1%</a:t>
                      </a:r>
                      <a:endParaRPr lang="en-US" sz="160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3701540087"/>
                  </a:ext>
                </a:extLst>
              </a:tr>
              <a:tr h="187102">
                <a:tc vMerge="1">
                  <a:txBody>
                    <a:bodyPr/>
                    <a:lstStyle/>
                    <a:p>
                      <a:endParaRPr lang="en-US"/>
                    </a:p>
                  </a:txBody>
                  <a:tcPr/>
                </a:tc>
                <a:tc>
                  <a:txBody>
                    <a:bodyPr/>
                    <a:lstStyle/>
                    <a:p>
                      <a:pPr>
                        <a:lnSpc>
                          <a:spcPct val="150000"/>
                        </a:lnSpc>
                        <a:spcBef>
                          <a:spcPts val="0"/>
                        </a:spcBef>
                        <a:spcAft>
                          <a:spcPts val="0"/>
                        </a:spcAft>
                      </a:pPr>
                      <a:r>
                        <a:rPr lang="en-US" sz="1600">
                          <a:effectLst/>
                        </a:rPr>
                        <a:t>$31,200-$67,599</a:t>
                      </a:r>
                      <a:endParaRPr lang="en-US" sz="160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a:effectLst/>
                        </a:rPr>
                        <a:t>14.0%</a:t>
                      </a:r>
                      <a:endParaRPr lang="en-US" sz="160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4104296101"/>
                  </a:ext>
                </a:extLst>
              </a:tr>
              <a:tr h="187102">
                <a:tc vMerge="1">
                  <a:txBody>
                    <a:bodyPr/>
                    <a:lstStyle/>
                    <a:p>
                      <a:endParaRPr lang="en-US"/>
                    </a:p>
                  </a:txBody>
                  <a:tcPr/>
                </a:tc>
                <a:tc>
                  <a:txBody>
                    <a:bodyPr/>
                    <a:lstStyle/>
                    <a:p>
                      <a:pPr>
                        <a:lnSpc>
                          <a:spcPct val="150000"/>
                        </a:lnSpc>
                        <a:spcBef>
                          <a:spcPts val="0"/>
                        </a:spcBef>
                        <a:spcAft>
                          <a:spcPts val="0"/>
                        </a:spcAft>
                      </a:pPr>
                      <a:r>
                        <a:rPr lang="en-US" sz="1600">
                          <a:effectLst/>
                        </a:rPr>
                        <a:t>$67,600+</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a:effectLst/>
                        </a:rPr>
                        <a:t>1.3%</a:t>
                      </a:r>
                      <a:endParaRPr lang="en-US" sz="160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2491592492"/>
                  </a:ext>
                </a:extLst>
              </a:tr>
              <a:tr h="187102">
                <a:tc rowSpan="3">
                  <a:txBody>
                    <a:bodyPr/>
                    <a:lstStyle/>
                    <a:p>
                      <a:pPr>
                        <a:lnSpc>
                          <a:spcPct val="150000"/>
                        </a:lnSpc>
                        <a:spcBef>
                          <a:spcPts val="0"/>
                        </a:spcBef>
                        <a:spcAft>
                          <a:spcPts val="0"/>
                        </a:spcAft>
                      </a:pPr>
                      <a:r>
                        <a:rPr lang="en-US" sz="1600">
                          <a:effectLst/>
                        </a:rPr>
                        <a:t>SEIFA</a:t>
                      </a:r>
                      <a:endParaRPr lang="en-US" sz="160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nSpc>
                          <a:spcPct val="150000"/>
                        </a:lnSpc>
                        <a:spcBef>
                          <a:spcPts val="0"/>
                        </a:spcBef>
                        <a:spcAft>
                          <a:spcPts val="0"/>
                        </a:spcAft>
                      </a:pPr>
                      <a:r>
                        <a:rPr lang="en-US" sz="1600">
                          <a:effectLst/>
                        </a:rPr>
                        <a:t>Low</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dirty="0">
                          <a:effectLst/>
                        </a:rPr>
                        <a:t>13.8%</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4080154255"/>
                  </a:ext>
                </a:extLst>
              </a:tr>
              <a:tr h="187102">
                <a:tc vMerge="1">
                  <a:txBody>
                    <a:bodyPr/>
                    <a:lstStyle/>
                    <a:p>
                      <a:endParaRPr lang="en-US"/>
                    </a:p>
                  </a:txBody>
                  <a:tcPr/>
                </a:tc>
                <a:tc>
                  <a:txBody>
                    <a:bodyPr/>
                    <a:lstStyle/>
                    <a:p>
                      <a:pPr>
                        <a:lnSpc>
                          <a:spcPct val="150000"/>
                        </a:lnSpc>
                        <a:spcBef>
                          <a:spcPts val="0"/>
                        </a:spcBef>
                        <a:spcAft>
                          <a:spcPts val="0"/>
                        </a:spcAft>
                      </a:pPr>
                      <a:r>
                        <a:rPr lang="en-US" sz="1600">
                          <a:effectLst/>
                        </a:rPr>
                        <a:t>Medium</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dirty="0">
                          <a:effectLst/>
                        </a:rPr>
                        <a:t>21.3%</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662815162"/>
                  </a:ext>
                </a:extLst>
              </a:tr>
              <a:tr h="187102">
                <a:tc vMerge="1">
                  <a:txBody>
                    <a:bodyPr/>
                    <a:lstStyle/>
                    <a:p>
                      <a:endParaRPr lang="en-US"/>
                    </a:p>
                  </a:txBody>
                  <a:tcPr/>
                </a:tc>
                <a:tc>
                  <a:txBody>
                    <a:bodyPr/>
                    <a:lstStyle/>
                    <a:p>
                      <a:pPr>
                        <a:lnSpc>
                          <a:spcPct val="150000"/>
                        </a:lnSpc>
                        <a:spcBef>
                          <a:spcPts val="0"/>
                        </a:spcBef>
                        <a:spcAft>
                          <a:spcPts val="0"/>
                        </a:spcAft>
                      </a:pPr>
                      <a:r>
                        <a:rPr lang="en-US" sz="1600">
                          <a:effectLst/>
                        </a:rPr>
                        <a:t>High</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a:effectLst/>
                        </a:rPr>
                        <a:t>64.9%</a:t>
                      </a:r>
                      <a:endParaRPr lang="en-US" sz="160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2387245440"/>
                  </a:ext>
                </a:extLst>
              </a:tr>
              <a:tr h="187102">
                <a:tc rowSpan="2">
                  <a:txBody>
                    <a:bodyPr/>
                    <a:lstStyle/>
                    <a:p>
                      <a:pPr>
                        <a:lnSpc>
                          <a:spcPct val="150000"/>
                        </a:lnSpc>
                        <a:spcBef>
                          <a:spcPts val="0"/>
                        </a:spcBef>
                        <a:spcAft>
                          <a:spcPts val="0"/>
                        </a:spcAft>
                      </a:pPr>
                      <a:r>
                        <a:rPr lang="en-US" sz="1600">
                          <a:effectLst/>
                        </a:rPr>
                        <a:t>Family history of alcohol problems</a:t>
                      </a:r>
                      <a:endParaRPr lang="en-US" sz="160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nSpc>
                          <a:spcPct val="150000"/>
                        </a:lnSpc>
                        <a:spcBef>
                          <a:spcPts val="0"/>
                        </a:spcBef>
                        <a:spcAft>
                          <a:spcPts val="0"/>
                        </a:spcAft>
                      </a:pPr>
                      <a:r>
                        <a:rPr lang="en-US" sz="1600">
                          <a:effectLst/>
                        </a:rPr>
                        <a:t>No</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dirty="0">
                          <a:effectLst/>
                        </a:rPr>
                        <a:t>54.6%</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3592259240"/>
                  </a:ext>
                </a:extLst>
              </a:tr>
              <a:tr h="212868">
                <a:tc vMerge="1">
                  <a:txBody>
                    <a:bodyPr/>
                    <a:lstStyle/>
                    <a:p>
                      <a:endParaRPr lang="en-US"/>
                    </a:p>
                  </a:txBody>
                  <a:tcPr/>
                </a:tc>
                <a:tc>
                  <a:txBody>
                    <a:bodyPr/>
                    <a:lstStyle/>
                    <a:p>
                      <a:pPr>
                        <a:lnSpc>
                          <a:spcPct val="150000"/>
                        </a:lnSpc>
                        <a:spcBef>
                          <a:spcPts val="0"/>
                        </a:spcBef>
                        <a:spcAft>
                          <a:spcPts val="0"/>
                        </a:spcAft>
                      </a:pPr>
                      <a:r>
                        <a:rPr lang="en-US" sz="1600">
                          <a:effectLst/>
                        </a:rPr>
                        <a:t>Yes</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a:effectLst/>
                        </a:rPr>
                        <a:t>45.4%</a:t>
                      </a:r>
                      <a:endParaRPr lang="en-US" sz="160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4271320275"/>
                  </a:ext>
                </a:extLst>
              </a:tr>
              <a:tr h="187102">
                <a:tc>
                  <a:txBody>
                    <a:bodyPr/>
                    <a:lstStyle/>
                    <a:p>
                      <a:pPr>
                        <a:lnSpc>
                          <a:spcPct val="150000"/>
                        </a:lnSpc>
                        <a:spcBef>
                          <a:spcPts val="0"/>
                        </a:spcBef>
                        <a:spcAft>
                          <a:spcPts val="0"/>
                        </a:spcAft>
                      </a:pPr>
                      <a:r>
                        <a:rPr lang="en-US" sz="1600">
                          <a:effectLst/>
                        </a:rPr>
                        <a:t>Mean peer substance use (SD)</a:t>
                      </a:r>
                      <a:endParaRPr lang="en-US" sz="160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nSpc>
                          <a:spcPct val="150000"/>
                        </a:lnSpc>
                        <a:spcBef>
                          <a:spcPts val="0"/>
                        </a:spcBef>
                        <a:spcAft>
                          <a:spcPts val="0"/>
                        </a:spcAft>
                      </a:pPr>
                      <a:r>
                        <a:rPr lang="en-US" sz="1600" dirty="0">
                          <a:effectLst/>
                        </a:rPr>
                        <a:t> </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pPr algn="ctr">
                        <a:lnSpc>
                          <a:spcPct val="150000"/>
                        </a:lnSpc>
                        <a:spcBef>
                          <a:spcPts val="0"/>
                        </a:spcBef>
                        <a:spcAft>
                          <a:spcPts val="0"/>
                        </a:spcAft>
                      </a:pPr>
                      <a:r>
                        <a:rPr lang="en-US" sz="1600">
                          <a:effectLst/>
                        </a:rPr>
                        <a:t>14.4 (4.1)</a:t>
                      </a:r>
                      <a:endParaRPr lang="en-US" sz="160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3279413078"/>
                  </a:ext>
                </a:extLst>
              </a:tr>
              <a:tr h="187102">
                <a:tc>
                  <a:txBody>
                    <a:bodyPr/>
                    <a:lstStyle/>
                    <a:p>
                      <a:pPr>
                        <a:lnSpc>
                          <a:spcPct val="150000"/>
                        </a:lnSpc>
                        <a:spcBef>
                          <a:spcPts val="0"/>
                        </a:spcBef>
                        <a:spcAft>
                          <a:spcPts val="0"/>
                        </a:spcAft>
                      </a:pPr>
                      <a:r>
                        <a:rPr lang="en-US" sz="1600" dirty="0">
                          <a:effectLst/>
                        </a:rPr>
                        <a:t>Mean peer disapproval of substance use (SD)</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tc>
                  <a:txBody>
                    <a:bodyPr/>
                    <a:lstStyle/>
                    <a:p>
                      <a:endParaRPr lang="en-US" dirty="0"/>
                    </a:p>
                  </a:txBody>
                  <a:tcPr marL="6652" marR="6652" marT="6652" marB="0" anchor="ctr"/>
                </a:tc>
                <a:tc>
                  <a:txBody>
                    <a:bodyPr/>
                    <a:lstStyle/>
                    <a:p>
                      <a:pPr algn="ctr">
                        <a:lnSpc>
                          <a:spcPct val="150000"/>
                        </a:lnSpc>
                        <a:spcBef>
                          <a:spcPts val="0"/>
                        </a:spcBef>
                        <a:spcAft>
                          <a:spcPts val="0"/>
                        </a:spcAft>
                      </a:pPr>
                      <a:r>
                        <a:rPr lang="en-US" sz="1600" dirty="0">
                          <a:effectLst/>
                        </a:rPr>
                        <a:t>2.8 (1.8)</a:t>
                      </a:r>
                      <a:endParaRPr lang="en-US" sz="1600" dirty="0">
                        <a:effectLst/>
                        <a:latin typeface="Times New Roman" panose="02020603050405020304" pitchFamily="18" charset="0"/>
                        <a:ea typeface="Calibri" panose="020F0502020204030204" pitchFamily="34" charset="0"/>
                      </a:endParaRPr>
                    </a:p>
                  </a:txBody>
                  <a:tcPr marL="6652" marR="6652" marT="6652" marB="0" anchor="ctr"/>
                </a:tc>
                <a:extLst>
                  <a:ext uri="{0D108BD9-81ED-4DB2-BD59-A6C34878D82A}">
                    <a16:rowId xmlns:a16="http://schemas.microsoft.com/office/drawing/2014/main" val="3232917830"/>
                  </a:ext>
                </a:extLst>
              </a:tr>
            </a:tbl>
          </a:graphicData>
        </a:graphic>
      </p:graphicFrame>
    </p:spTree>
    <p:extLst>
      <p:ext uri="{BB962C8B-B14F-4D97-AF65-F5344CB8AC3E}">
        <p14:creationId xmlns:p14="http://schemas.microsoft.com/office/powerpoint/2010/main" val="397777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20000" y="1440000"/>
            <a:ext cx="11523133" cy="4896767"/>
          </a:xfrm>
        </p:spPr>
        <p:txBody>
          <a:bodyPr/>
          <a:lstStyle/>
          <a:p>
            <a:pPr marL="411480" indent="-411480">
              <a:spcAft>
                <a:spcPts val="1080"/>
              </a:spcAft>
              <a:buFont typeface="Arial" panose="020B0604020202020204" pitchFamily="34" charset="0"/>
              <a:buChar char="•"/>
            </a:pPr>
            <a:r>
              <a:rPr lang="en-AU" sz="2000" b="0" dirty="0"/>
              <a:t>There was relatively little concern about the COVID-19 disease itself</a:t>
            </a:r>
          </a:p>
          <a:p>
            <a:pPr marL="1154430" lvl="1" indent="-411480">
              <a:spcAft>
                <a:spcPts val="1080"/>
              </a:spcAft>
              <a:buFont typeface="Arial" panose="020B0604020202020204" pitchFamily="34" charset="0"/>
              <a:buChar char="•"/>
            </a:pPr>
            <a:r>
              <a:rPr lang="en-AU" sz="1800" b="0" i="0" dirty="0">
                <a:solidFill>
                  <a:srgbClr val="1C1D1E"/>
                </a:solidFill>
                <a:effectLst/>
                <a:latin typeface="+mj-lt"/>
              </a:rPr>
              <a:t>17% of the sample said they were at least moderately worried about contracting the disease</a:t>
            </a:r>
          </a:p>
          <a:p>
            <a:pPr marL="411480" indent="-411480">
              <a:spcAft>
                <a:spcPts val="1080"/>
              </a:spcAft>
              <a:buFont typeface="Arial" panose="020B0604020202020204" pitchFamily="34" charset="0"/>
              <a:buChar char="•"/>
            </a:pPr>
            <a:r>
              <a:rPr lang="en-AU" sz="2000" b="0" dirty="0">
                <a:solidFill>
                  <a:srgbClr val="1C1D1E"/>
                </a:solidFill>
                <a:latin typeface="+mj-lt"/>
              </a:rPr>
              <a:t>This is perhaps unsurprising – at the time of the survey:</a:t>
            </a:r>
          </a:p>
          <a:p>
            <a:pPr marL="1154430" lvl="1" indent="-411480">
              <a:spcAft>
                <a:spcPts val="1080"/>
              </a:spcAft>
              <a:buFont typeface="Arial" panose="020B0604020202020204" pitchFamily="34" charset="0"/>
              <a:buChar char="•"/>
            </a:pPr>
            <a:r>
              <a:rPr lang="en-AU" sz="1800" b="0" dirty="0">
                <a:solidFill>
                  <a:srgbClr val="1C1D1E"/>
                </a:solidFill>
                <a:latin typeface="+mj-lt"/>
              </a:rPr>
              <a:t>only 6% of the sample had been tested for COVID-19</a:t>
            </a:r>
          </a:p>
          <a:p>
            <a:pPr marL="1154430" lvl="1" indent="-411480">
              <a:spcAft>
                <a:spcPts val="1080"/>
              </a:spcAft>
              <a:buFont typeface="Arial" panose="020B0604020202020204" pitchFamily="34" charset="0"/>
              <a:buChar char="•"/>
            </a:pPr>
            <a:r>
              <a:rPr lang="en-AU" sz="1800" b="0" dirty="0">
                <a:solidFill>
                  <a:srgbClr val="1C1D1E"/>
                </a:solidFill>
                <a:latin typeface="+mj-lt"/>
              </a:rPr>
              <a:t>only 1 respondent had received a positive COVID-19 test result, and had fully recovered.</a:t>
            </a:r>
          </a:p>
          <a:p>
            <a:pPr marL="411480" indent="-411480">
              <a:buFont typeface="Arial" panose="020B0604020202020204" pitchFamily="34" charset="0"/>
              <a:buChar char="•"/>
            </a:pPr>
            <a:endParaRPr lang="en-AU" b="0" dirty="0"/>
          </a:p>
        </p:txBody>
      </p:sp>
      <p:sp>
        <p:nvSpPr>
          <p:cNvPr id="7" name="Title 2">
            <a:extLst>
              <a:ext uri="{FF2B5EF4-FFF2-40B4-BE49-F238E27FC236}">
                <a16:creationId xmlns:a16="http://schemas.microsoft.com/office/drawing/2014/main" id="{9C08E6BF-6577-4A47-AE08-464703794782}"/>
              </a:ext>
            </a:extLst>
          </p:cNvPr>
          <p:cNvSpPr>
            <a:spLocks noGrp="1"/>
          </p:cNvSpPr>
          <p:nvPr>
            <p:ph type="title"/>
          </p:nvPr>
        </p:nvSpPr>
        <p:spPr>
          <a:xfrm>
            <a:off x="478367" y="501652"/>
            <a:ext cx="11235267" cy="647183"/>
          </a:xfrm>
        </p:spPr>
        <p:txBody>
          <a:bodyPr/>
          <a:lstStyle/>
          <a:p>
            <a:pPr eaLnBrk="1" hangingPunct="1"/>
            <a:r>
              <a:rPr lang="en-AU" altLang="en-US" sz="2800" dirty="0"/>
              <a:t>Results – Experience during restrictions</a:t>
            </a:r>
          </a:p>
        </p:txBody>
      </p:sp>
    </p:spTree>
    <p:extLst>
      <p:ext uri="{BB962C8B-B14F-4D97-AF65-F5344CB8AC3E}">
        <p14:creationId xmlns:p14="http://schemas.microsoft.com/office/powerpoint/2010/main" val="2375210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20000" y="1440000"/>
            <a:ext cx="11523133" cy="4896767"/>
          </a:xfrm>
        </p:spPr>
        <p:txBody>
          <a:bodyPr/>
          <a:lstStyle/>
          <a:p>
            <a:pPr marL="411480" indent="-411480">
              <a:spcAft>
                <a:spcPts val="1080"/>
              </a:spcAft>
              <a:buFont typeface="Arial" panose="020B0604020202020204" pitchFamily="34" charset="0"/>
              <a:buChar char="•"/>
            </a:pPr>
            <a:r>
              <a:rPr lang="en-AU" sz="2000" b="0" dirty="0">
                <a:solidFill>
                  <a:srgbClr val="1C1D1E"/>
                </a:solidFill>
                <a:latin typeface="+mj-lt"/>
              </a:rPr>
              <a:t>Secondary impacts of the pandemic were more common</a:t>
            </a:r>
          </a:p>
          <a:p>
            <a:pPr marL="1154430" lvl="1" indent="-411480">
              <a:spcAft>
                <a:spcPts val="1080"/>
              </a:spcAft>
              <a:buFont typeface="Arial" panose="020B0604020202020204" pitchFamily="34" charset="0"/>
              <a:buChar char="•"/>
            </a:pPr>
            <a:r>
              <a:rPr lang="en-AU" sz="1800" dirty="0">
                <a:solidFill>
                  <a:srgbClr val="1C1D1E"/>
                </a:solidFill>
                <a:latin typeface="+mj-lt"/>
              </a:rPr>
              <a:t>74% reported they had been or were currently in voluntary isolation</a:t>
            </a:r>
          </a:p>
          <a:p>
            <a:pPr marL="1154430" lvl="1" indent="-411480">
              <a:spcAft>
                <a:spcPts val="1080"/>
              </a:spcAft>
              <a:buFont typeface="Arial" panose="020B0604020202020204" pitchFamily="34" charset="0"/>
              <a:buChar char="•"/>
            </a:pPr>
            <a:r>
              <a:rPr lang="en-AU" sz="1800" dirty="0">
                <a:solidFill>
                  <a:srgbClr val="1C1D1E"/>
                </a:solidFill>
                <a:latin typeface="+mj-lt"/>
              </a:rPr>
              <a:t>The use of precautions were common</a:t>
            </a:r>
            <a:endParaRPr lang="en-AU" sz="1800" b="0" dirty="0">
              <a:solidFill>
                <a:srgbClr val="1C1D1E"/>
              </a:solidFill>
              <a:latin typeface="+mj-lt"/>
            </a:endParaRPr>
          </a:p>
          <a:p>
            <a:pPr marL="411480" indent="-411480">
              <a:buFont typeface="Arial" panose="020B0604020202020204" pitchFamily="34" charset="0"/>
              <a:buChar char="•"/>
            </a:pPr>
            <a:endParaRPr lang="en-AU" b="0" dirty="0"/>
          </a:p>
        </p:txBody>
      </p:sp>
      <p:sp>
        <p:nvSpPr>
          <p:cNvPr id="7" name="Title 2">
            <a:extLst>
              <a:ext uri="{FF2B5EF4-FFF2-40B4-BE49-F238E27FC236}">
                <a16:creationId xmlns:a16="http://schemas.microsoft.com/office/drawing/2014/main" id="{9C08E6BF-6577-4A47-AE08-464703794782}"/>
              </a:ext>
            </a:extLst>
          </p:cNvPr>
          <p:cNvSpPr>
            <a:spLocks noGrp="1"/>
          </p:cNvSpPr>
          <p:nvPr>
            <p:ph type="title"/>
          </p:nvPr>
        </p:nvSpPr>
        <p:spPr>
          <a:xfrm>
            <a:off x="478367" y="501652"/>
            <a:ext cx="11235267" cy="647183"/>
          </a:xfrm>
        </p:spPr>
        <p:txBody>
          <a:bodyPr/>
          <a:lstStyle/>
          <a:p>
            <a:pPr eaLnBrk="1" hangingPunct="1"/>
            <a:r>
              <a:rPr lang="en-AU" altLang="en-US" sz="2800" dirty="0"/>
              <a:t>Results – Experience during restrictions</a:t>
            </a:r>
          </a:p>
        </p:txBody>
      </p:sp>
      <p:graphicFrame>
        <p:nvGraphicFramePr>
          <p:cNvPr id="3" name="Table 3">
            <a:extLst>
              <a:ext uri="{FF2B5EF4-FFF2-40B4-BE49-F238E27FC236}">
                <a16:creationId xmlns:a16="http://schemas.microsoft.com/office/drawing/2014/main" id="{1823DA09-4B78-4BBD-9FD5-2AD023057313}"/>
              </a:ext>
            </a:extLst>
          </p:cNvPr>
          <p:cNvGraphicFramePr>
            <a:graphicFrameLocks noGrp="1"/>
          </p:cNvGraphicFramePr>
          <p:nvPr>
            <p:extLst>
              <p:ext uri="{D42A27DB-BD31-4B8C-83A1-F6EECF244321}">
                <p14:modId xmlns:p14="http://schemas.microsoft.com/office/powerpoint/2010/main" val="1930934542"/>
              </p:ext>
            </p:extLst>
          </p:nvPr>
        </p:nvGraphicFramePr>
        <p:xfrm>
          <a:off x="2783632" y="2996952"/>
          <a:ext cx="6624736" cy="2966720"/>
        </p:xfrm>
        <a:graphic>
          <a:graphicData uri="http://schemas.openxmlformats.org/drawingml/2006/table">
            <a:tbl>
              <a:tblPr firstRow="1" bandRow="1">
                <a:tableStyleId>{5C22544A-7EE6-4342-B048-85BDC9FD1C3A}</a:tableStyleId>
              </a:tblPr>
              <a:tblGrid>
                <a:gridCol w="4896544">
                  <a:extLst>
                    <a:ext uri="{9D8B030D-6E8A-4147-A177-3AD203B41FA5}">
                      <a16:colId xmlns:a16="http://schemas.microsoft.com/office/drawing/2014/main" val="4212038926"/>
                    </a:ext>
                  </a:extLst>
                </a:gridCol>
                <a:gridCol w="1728192">
                  <a:extLst>
                    <a:ext uri="{9D8B030D-6E8A-4147-A177-3AD203B41FA5}">
                      <a16:colId xmlns:a16="http://schemas.microsoft.com/office/drawing/2014/main" val="1843116171"/>
                    </a:ext>
                  </a:extLst>
                </a:gridCol>
              </a:tblGrid>
              <a:tr h="370840">
                <a:tc>
                  <a:txBody>
                    <a:bodyPr/>
                    <a:lstStyle/>
                    <a:p>
                      <a:endParaRPr lang="en-US"/>
                    </a:p>
                  </a:txBody>
                  <a:tcPr/>
                </a:tc>
                <a:tc>
                  <a:txBody>
                    <a:bodyPr/>
                    <a:lstStyle/>
                    <a:p>
                      <a:endParaRPr lang="en-US"/>
                    </a:p>
                  </a:txBody>
                  <a:tcPr/>
                </a:tc>
                <a:extLst>
                  <a:ext uri="{0D108BD9-81ED-4DB2-BD59-A6C34878D82A}">
                    <a16:rowId xmlns:a16="http://schemas.microsoft.com/office/drawing/2014/main" val="2199032204"/>
                  </a:ext>
                </a:extLst>
              </a:tr>
              <a:tr h="370840">
                <a:tc>
                  <a:txBody>
                    <a:bodyPr/>
                    <a:lstStyle/>
                    <a:p>
                      <a:r>
                        <a:rPr lang="en-US" dirty="0"/>
                        <a:t>Use of hand sanitizer/increased hand washing</a:t>
                      </a:r>
                    </a:p>
                  </a:txBody>
                  <a:tcPr/>
                </a:tc>
                <a:tc>
                  <a:txBody>
                    <a:bodyPr/>
                    <a:lstStyle/>
                    <a:p>
                      <a:pPr algn="ctr"/>
                      <a:r>
                        <a:rPr lang="en-US" dirty="0"/>
                        <a:t>88%</a:t>
                      </a:r>
                    </a:p>
                  </a:txBody>
                  <a:tcPr/>
                </a:tc>
                <a:extLst>
                  <a:ext uri="{0D108BD9-81ED-4DB2-BD59-A6C34878D82A}">
                    <a16:rowId xmlns:a16="http://schemas.microsoft.com/office/drawing/2014/main" val="1068670660"/>
                  </a:ext>
                </a:extLst>
              </a:tr>
              <a:tr h="370840">
                <a:tc>
                  <a:txBody>
                    <a:bodyPr/>
                    <a:lstStyle/>
                    <a:p>
                      <a:r>
                        <a:rPr lang="en-US" dirty="0"/>
                        <a:t>Social distancing</a:t>
                      </a:r>
                    </a:p>
                  </a:txBody>
                  <a:tcPr/>
                </a:tc>
                <a:tc>
                  <a:txBody>
                    <a:bodyPr/>
                    <a:lstStyle/>
                    <a:p>
                      <a:pPr algn="ctr"/>
                      <a:r>
                        <a:rPr lang="en-US" dirty="0"/>
                        <a:t>83%</a:t>
                      </a:r>
                    </a:p>
                  </a:txBody>
                  <a:tcPr/>
                </a:tc>
                <a:extLst>
                  <a:ext uri="{0D108BD9-81ED-4DB2-BD59-A6C34878D82A}">
                    <a16:rowId xmlns:a16="http://schemas.microsoft.com/office/drawing/2014/main" val="2997710704"/>
                  </a:ext>
                </a:extLst>
              </a:tr>
              <a:tr h="370840">
                <a:tc>
                  <a:txBody>
                    <a:bodyPr/>
                    <a:lstStyle/>
                    <a:p>
                      <a:r>
                        <a:rPr lang="en-US" dirty="0"/>
                        <a:t>Avoiding public space (and events</a:t>
                      </a:r>
                    </a:p>
                  </a:txBody>
                  <a:tcPr/>
                </a:tc>
                <a:tc>
                  <a:txBody>
                    <a:bodyPr/>
                    <a:lstStyle/>
                    <a:p>
                      <a:pPr algn="ctr"/>
                      <a:r>
                        <a:rPr lang="en-US" dirty="0"/>
                        <a:t>72%</a:t>
                      </a:r>
                    </a:p>
                  </a:txBody>
                  <a:tcPr/>
                </a:tc>
                <a:extLst>
                  <a:ext uri="{0D108BD9-81ED-4DB2-BD59-A6C34878D82A}">
                    <a16:rowId xmlns:a16="http://schemas.microsoft.com/office/drawing/2014/main" val="3740359095"/>
                  </a:ext>
                </a:extLst>
              </a:tr>
              <a:tr h="370840">
                <a:tc>
                  <a:txBody>
                    <a:bodyPr/>
                    <a:lstStyle/>
                    <a:p>
                      <a:r>
                        <a:rPr lang="en-US" dirty="0"/>
                        <a:t>Cancelling gatherings</a:t>
                      </a:r>
                    </a:p>
                  </a:txBody>
                  <a:tcPr/>
                </a:tc>
                <a:tc>
                  <a:txBody>
                    <a:bodyPr/>
                    <a:lstStyle/>
                    <a:p>
                      <a:pPr algn="ctr"/>
                      <a:r>
                        <a:rPr lang="en-US" dirty="0"/>
                        <a:t>66%</a:t>
                      </a:r>
                    </a:p>
                  </a:txBody>
                  <a:tcPr/>
                </a:tc>
                <a:extLst>
                  <a:ext uri="{0D108BD9-81ED-4DB2-BD59-A6C34878D82A}">
                    <a16:rowId xmlns:a16="http://schemas.microsoft.com/office/drawing/2014/main" val="638534829"/>
                  </a:ext>
                </a:extLst>
              </a:tr>
              <a:tr h="370840">
                <a:tc>
                  <a:txBody>
                    <a:bodyPr/>
                    <a:lstStyle/>
                    <a:p>
                      <a:r>
                        <a:rPr lang="en-US" dirty="0"/>
                        <a:t>Avoiding public transport</a:t>
                      </a:r>
                    </a:p>
                  </a:txBody>
                  <a:tcPr/>
                </a:tc>
                <a:tc>
                  <a:txBody>
                    <a:bodyPr/>
                    <a:lstStyle/>
                    <a:p>
                      <a:pPr algn="ctr"/>
                      <a:r>
                        <a:rPr lang="en-US" dirty="0"/>
                        <a:t>54%</a:t>
                      </a:r>
                    </a:p>
                  </a:txBody>
                  <a:tcPr/>
                </a:tc>
                <a:extLst>
                  <a:ext uri="{0D108BD9-81ED-4DB2-BD59-A6C34878D82A}">
                    <a16:rowId xmlns:a16="http://schemas.microsoft.com/office/drawing/2014/main" val="2014802340"/>
                  </a:ext>
                </a:extLst>
              </a:tr>
              <a:tr h="370840">
                <a:tc>
                  <a:txBody>
                    <a:bodyPr/>
                    <a:lstStyle/>
                    <a:p>
                      <a:r>
                        <a:rPr lang="en-US" dirty="0"/>
                        <a:t>Studying from home</a:t>
                      </a:r>
                    </a:p>
                  </a:txBody>
                  <a:tcPr/>
                </a:tc>
                <a:tc>
                  <a:txBody>
                    <a:bodyPr/>
                    <a:lstStyle/>
                    <a:p>
                      <a:pPr algn="ctr"/>
                      <a:r>
                        <a:rPr lang="en-US" dirty="0"/>
                        <a:t>53%</a:t>
                      </a:r>
                    </a:p>
                  </a:txBody>
                  <a:tcPr/>
                </a:tc>
                <a:extLst>
                  <a:ext uri="{0D108BD9-81ED-4DB2-BD59-A6C34878D82A}">
                    <a16:rowId xmlns:a16="http://schemas.microsoft.com/office/drawing/2014/main" val="127125489"/>
                  </a:ext>
                </a:extLst>
              </a:tr>
              <a:tr h="370840">
                <a:tc>
                  <a:txBody>
                    <a:bodyPr/>
                    <a:lstStyle/>
                    <a:p>
                      <a:r>
                        <a:rPr lang="en-US" dirty="0"/>
                        <a:t>Wearing a mask</a:t>
                      </a:r>
                    </a:p>
                  </a:txBody>
                  <a:tcPr/>
                </a:tc>
                <a:tc>
                  <a:txBody>
                    <a:bodyPr/>
                    <a:lstStyle/>
                    <a:p>
                      <a:pPr algn="ctr"/>
                      <a:r>
                        <a:rPr lang="en-US" dirty="0"/>
                        <a:t>17%</a:t>
                      </a:r>
                    </a:p>
                  </a:txBody>
                  <a:tcPr/>
                </a:tc>
                <a:extLst>
                  <a:ext uri="{0D108BD9-81ED-4DB2-BD59-A6C34878D82A}">
                    <a16:rowId xmlns:a16="http://schemas.microsoft.com/office/drawing/2014/main" val="3567323899"/>
                  </a:ext>
                </a:extLst>
              </a:tr>
            </a:tbl>
          </a:graphicData>
        </a:graphic>
      </p:graphicFrame>
    </p:spTree>
    <p:extLst>
      <p:ext uri="{BB962C8B-B14F-4D97-AF65-F5344CB8AC3E}">
        <p14:creationId xmlns:p14="http://schemas.microsoft.com/office/powerpoint/2010/main" val="2672571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pPr eaLnBrk="1" hangingPunct="1"/>
            <a:r>
              <a:rPr lang="en-AU" altLang="en-US" sz="2800" dirty="0"/>
              <a:t>Results – Experience during restrictions</a:t>
            </a:r>
          </a:p>
        </p:txBody>
      </p:sp>
      <p:sp>
        <p:nvSpPr>
          <p:cNvPr id="7" name="Text Placeholder 1">
            <a:extLst>
              <a:ext uri="{FF2B5EF4-FFF2-40B4-BE49-F238E27FC236}">
                <a16:creationId xmlns:a16="http://schemas.microsoft.com/office/drawing/2014/main" id="{1669F884-A315-42FC-B5D5-347A6A96A5A4}"/>
              </a:ext>
            </a:extLst>
          </p:cNvPr>
          <p:cNvSpPr>
            <a:spLocks noGrp="1"/>
          </p:cNvSpPr>
          <p:nvPr>
            <p:ph type="body" sz="quarter" idx="18"/>
          </p:nvPr>
        </p:nvSpPr>
        <p:spPr>
          <a:xfrm>
            <a:off x="720000" y="1440000"/>
            <a:ext cx="11523133" cy="4896767"/>
          </a:xfrm>
        </p:spPr>
        <p:txBody>
          <a:bodyPr/>
          <a:lstStyle/>
          <a:p>
            <a:pPr marL="411480" indent="-411480">
              <a:spcAft>
                <a:spcPts val="1080"/>
              </a:spcAft>
              <a:buFont typeface="Arial" panose="020B0604020202020204" pitchFamily="34" charset="0"/>
              <a:buChar char="•"/>
            </a:pPr>
            <a:r>
              <a:rPr lang="en-AU" sz="2000" b="0" dirty="0">
                <a:latin typeface="+mj-lt"/>
              </a:rPr>
              <a:t>Housing difficulties were relatively rare</a:t>
            </a:r>
          </a:p>
          <a:p>
            <a:pPr marL="1154430" lvl="1" indent="-411480">
              <a:spcAft>
                <a:spcPts val="1080"/>
              </a:spcAft>
              <a:buFont typeface="Arial" panose="020B0604020202020204" pitchFamily="34" charset="0"/>
              <a:buChar char="•"/>
            </a:pPr>
            <a:r>
              <a:rPr lang="en-AU" sz="1600" dirty="0">
                <a:latin typeface="+mj-lt"/>
              </a:rPr>
              <a:t>&lt;5% had housing difficulties</a:t>
            </a:r>
          </a:p>
          <a:p>
            <a:pPr marL="1154430" lvl="1" indent="-411480">
              <a:spcAft>
                <a:spcPts val="1080"/>
              </a:spcAft>
              <a:buFont typeface="Arial" panose="020B0604020202020204" pitchFamily="34" charset="0"/>
              <a:buChar char="•"/>
            </a:pPr>
            <a:r>
              <a:rPr lang="en-AU" sz="1600" dirty="0">
                <a:latin typeface="+mj-lt"/>
              </a:rPr>
              <a:t>10% of the sample had moved in with family or their partner</a:t>
            </a:r>
          </a:p>
          <a:p>
            <a:pPr marL="411480" indent="-411480">
              <a:spcAft>
                <a:spcPts val="1080"/>
              </a:spcAft>
              <a:buFont typeface="Arial" panose="020B0604020202020204" pitchFamily="34" charset="0"/>
              <a:buChar char="•"/>
            </a:pPr>
            <a:r>
              <a:rPr lang="en-AU" sz="2000" b="0" dirty="0">
                <a:latin typeface="+mj-lt"/>
              </a:rPr>
              <a:t>20% of the sample reported financial stress</a:t>
            </a:r>
          </a:p>
          <a:p>
            <a:pPr marL="411480" indent="-411480">
              <a:buFont typeface="Arial" panose="020B0604020202020204" pitchFamily="34" charset="0"/>
              <a:buChar char="•"/>
            </a:pPr>
            <a:endParaRPr lang="en-AU" b="0" dirty="0"/>
          </a:p>
        </p:txBody>
      </p:sp>
      <p:graphicFrame>
        <p:nvGraphicFramePr>
          <p:cNvPr id="8" name="Table 3">
            <a:extLst>
              <a:ext uri="{FF2B5EF4-FFF2-40B4-BE49-F238E27FC236}">
                <a16:creationId xmlns:a16="http://schemas.microsoft.com/office/drawing/2014/main" id="{45B45304-6D24-43E9-8733-289C2684DA40}"/>
              </a:ext>
            </a:extLst>
          </p:cNvPr>
          <p:cNvGraphicFramePr>
            <a:graphicFrameLocks noGrp="1"/>
          </p:cNvGraphicFramePr>
          <p:nvPr>
            <p:extLst>
              <p:ext uri="{D42A27DB-BD31-4B8C-83A1-F6EECF244321}">
                <p14:modId xmlns:p14="http://schemas.microsoft.com/office/powerpoint/2010/main" val="3929616190"/>
              </p:ext>
            </p:extLst>
          </p:nvPr>
        </p:nvGraphicFramePr>
        <p:xfrm>
          <a:off x="2387588" y="3429000"/>
          <a:ext cx="7416824" cy="2225040"/>
        </p:xfrm>
        <a:graphic>
          <a:graphicData uri="http://schemas.openxmlformats.org/drawingml/2006/table">
            <a:tbl>
              <a:tblPr firstRow="1" bandRow="1">
                <a:tableStyleId>{5C22544A-7EE6-4342-B048-85BDC9FD1C3A}</a:tableStyleId>
              </a:tblPr>
              <a:tblGrid>
                <a:gridCol w="5482001">
                  <a:extLst>
                    <a:ext uri="{9D8B030D-6E8A-4147-A177-3AD203B41FA5}">
                      <a16:colId xmlns:a16="http://schemas.microsoft.com/office/drawing/2014/main" val="4212038926"/>
                    </a:ext>
                  </a:extLst>
                </a:gridCol>
                <a:gridCol w="1934823">
                  <a:extLst>
                    <a:ext uri="{9D8B030D-6E8A-4147-A177-3AD203B41FA5}">
                      <a16:colId xmlns:a16="http://schemas.microsoft.com/office/drawing/2014/main" val="1843116171"/>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2199032204"/>
                  </a:ext>
                </a:extLst>
              </a:tr>
              <a:tr h="370840">
                <a:tc>
                  <a:txBody>
                    <a:bodyPr/>
                    <a:lstStyle/>
                    <a:p>
                      <a:r>
                        <a:rPr lang="en-AU" sz="1800" b="0" kern="1200" dirty="0">
                          <a:solidFill>
                            <a:schemeClr val="dk1"/>
                          </a:solidFill>
                          <a:latin typeface="+mn-lt"/>
                          <a:ea typeface="+mn-ea"/>
                          <a:cs typeface="+mn-cs"/>
                        </a:rPr>
                        <a:t>Stood down temporarily or permanently from work</a:t>
                      </a:r>
                      <a:endParaRPr lang="en-US" dirty="0"/>
                    </a:p>
                  </a:txBody>
                  <a:tcPr/>
                </a:tc>
                <a:tc>
                  <a:txBody>
                    <a:bodyPr/>
                    <a:lstStyle/>
                    <a:p>
                      <a:pPr algn="ctr"/>
                      <a:r>
                        <a:rPr lang="en-US" dirty="0"/>
                        <a:t>28%</a:t>
                      </a:r>
                    </a:p>
                  </a:txBody>
                  <a:tcPr/>
                </a:tc>
                <a:extLst>
                  <a:ext uri="{0D108BD9-81ED-4DB2-BD59-A6C34878D82A}">
                    <a16:rowId xmlns:a16="http://schemas.microsoft.com/office/drawing/2014/main" val="1068670660"/>
                  </a:ext>
                </a:extLst>
              </a:tr>
              <a:tr h="370840">
                <a:tc>
                  <a:txBody>
                    <a:bodyPr/>
                    <a:lstStyle/>
                    <a:p>
                      <a:r>
                        <a:rPr lang="en-US" dirty="0"/>
                        <a:t>Reduced hours or income</a:t>
                      </a:r>
                    </a:p>
                  </a:txBody>
                  <a:tcPr/>
                </a:tc>
                <a:tc>
                  <a:txBody>
                    <a:bodyPr/>
                    <a:lstStyle/>
                    <a:p>
                      <a:pPr algn="ctr"/>
                      <a:r>
                        <a:rPr lang="en-US" dirty="0"/>
                        <a:t>24%</a:t>
                      </a:r>
                    </a:p>
                  </a:txBody>
                  <a:tcPr/>
                </a:tc>
                <a:extLst>
                  <a:ext uri="{0D108BD9-81ED-4DB2-BD59-A6C34878D82A}">
                    <a16:rowId xmlns:a16="http://schemas.microsoft.com/office/drawing/2014/main" val="2997710704"/>
                  </a:ext>
                </a:extLst>
              </a:tr>
              <a:tr h="370840">
                <a:tc>
                  <a:txBody>
                    <a:bodyPr/>
                    <a:lstStyle/>
                    <a:p>
                      <a:r>
                        <a:rPr lang="en-US" dirty="0"/>
                        <a:t>Required to work remotely</a:t>
                      </a:r>
                    </a:p>
                  </a:txBody>
                  <a:tcPr/>
                </a:tc>
                <a:tc>
                  <a:txBody>
                    <a:bodyPr/>
                    <a:lstStyle/>
                    <a:p>
                      <a:pPr algn="ctr"/>
                      <a:r>
                        <a:rPr lang="en-US" dirty="0"/>
                        <a:t>9%</a:t>
                      </a:r>
                    </a:p>
                  </a:txBody>
                  <a:tcPr/>
                </a:tc>
                <a:extLst>
                  <a:ext uri="{0D108BD9-81ED-4DB2-BD59-A6C34878D82A}">
                    <a16:rowId xmlns:a16="http://schemas.microsoft.com/office/drawing/2014/main" val="2014802340"/>
                  </a:ext>
                </a:extLst>
              </a:tr>
              <a:tr h="370840">
                <a:tc>
                  <a:txBody>
                    <a:bodyPr/>
                    <a:lstStyle/>
                    <a:p>
                      <a:r>
                        <a:rPr lang="en-US" dirty="0"/>
                        <a:t>Required to take paid leave</a:t>
                      </a:r>
                    </a:p>
                  </a:txBody>
                  <a:tcPr/>
                </a:tc>
                <a:tc>
                  <a:txBody>
                    <a:bodyPr/>
                    <a:lstStyle/>
                    <a:p>
                      <a:pPr algn="ctr"/>
                      <a:r>
                        <a:rPr lang="en-US" dirty="0"/>
                        <a:t>3%</a:t>
                      </a:r>
                    </a:p>
                  </a:txBody>
                  <a:tcPr/>
                </a:tc>
                <a:extLst>
                  <a:ext uri="{0D108BD9-81ED-4DB2-BD59-A6C34878D82A}">
                    <a16:rowId xmlns:a16="http://schemas.microsoft.com/office/drawing/2014/main" val="127125489"/>
                  </a:ext>
                </a:extLst>
              </a:tr>
              <a:tr h="370840">
                <a:tc>
                  <a:txBody>
                    <a:bodyPr/>
                    <a:lstStyle/>
                    <a:p>
                      <a:r>
                        <a:rPr lang="en-US" dirty="0"/>
                        <a:t>Required to take unpaid leave</a:t>
                      </a:r>
                    </a:p>
                  </a:txBody>
                  <a:tcPr/>
                </a:tc>
                <a:tc>
                  <a:txBody>
                    <a:bodyPr/>
                    <a:lstStyle/>
                    <a:p>
                      <a:pPr algn="ctr"/>
                      <a:r>
                        <a:rPr lang="en-US" dirty="0"/>
                        <a:t>2%</a:t>
                      </a:r>
                    </a:p>
                  </a:txBody>
                  <a:tcPr/>
                </a:tc>
                <a:extLst>
                  <a:ext uri="{0D108BD9-81ED-4DB2-BD59-A6C34878D82A}">
                    <a16:rowId xmlns:a16="http://schemas.microsoft.com/office/drawing/2014/main" val="3567323899"/>
                  </a:ext>
                </a:extLst>
              </a:tr>
            </a:tbl>
          </a:graphicData>
        </a:graphic>
      </p:graphicFrame>
    </p:spTree>
    <p:extLst>
      <p:ext uri="{BB962C8B-B14F-4D97-AF65-F5344CB8AC3E}">
        <p14:creationId xmlns:p14="http://schemas.microsoft.com/office/powerpoint/2010/main" val="3850600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pPr eaLnBrk="1" hangingPunct="1"/>
            <a:r>
              <a:rPr lang="en-AU" altLang="en-US" sz="2800" dirty="0"/>
              <a:t>Results – Alcohol consumption</a:t>
            </a:r>
          </a:p>
        </p:txBody>
      </p:sp>
      <p:sp>
        <p:nvSpPr>
          <p:cNvPr id="3" name="TextBox 2">
            <a:extLst>
              <a:ext uri="{FF2B5EF4-FFF2-40B4-BE49-F238E27FC236}">
                <a16:creationId xmlns:a16="http://schemas.microsoft.com/office/drawing/2014/main" id="{3E80D96B-344A-4624-93C1-A54E692E9129}"/>
              </a:ext>
            </a:extLst>
          </p:cNvPr>
          <p:cNvSpPr txBox="1"/>
          <p:nvPr/>
        </p:nvSpPr>
        <p:spPr>
          <a:xfrm>
            <a:off x="540000" y="1620000"/>
            <a:ext cx="3204723" cy="400110"/>
          </a:xfrm>
          <a:prstGeom prst="rect">
            <a:avLst/>
          </a:prstGeom>
          <a:noFill/>
        </p:spPr>
        <p:txBody>
          <a:bodyPr wrap="none" rtlCol="0">
            <a:spAutoFit/>
          </a:bodyPr>
          <a:lstStyle/>
          <a:p>
            <a:r>
              <a:rPr lang="en-US" sz="2000" dirty="0"/>
              <a:t>Frequency of consumption</a:t>
            </a:r>
          </a:p>
        </p:txBody>
      </p:sp>
      <p:sp>
        <p:nvSpPr>
          <p:cNvPr id="9" name="TextBox 8">
            <a:extLst>
              <a:ext uri="{FF2B5EF4-FFF2-40B4-BE49-F238E27FC236}">
                <a16:creationId xmlns:a16="http://schemas.microsoft.com/office/drawing/2014/main" id="{2DBC3889-8A21-46F1-9CFD-B6B009323450}"/>
              </a:ext>
            </a:extLst>
          </p:cNvPr>
          <p:cNvSpPr txBox="1"/>
          <p:nvPr/>
        </p:nvSpPr>
        <p:spPr>
          <a:xfrm>
            <a:off x="6120000" y="1620000"/>
            <a:ext cx="3206583" cy="400110"/>
          </a:xfrm>
          <a:prstGeom prst="rect">
            <a:avLst/>
          </a:prstGeom>
          <a:noFill/>
        </p:spPr>
        <p:txBody>
          <a:bodyPr wrap="none" rtlCol="0">
            <a:spAutoFit/>
          </a:bodyPr>
          <a:lstStyle/>
          <a:p>
            <a:r>
              <a:rPr lang="en-US" sz="2000" dirty="0"/>
              <a:t>Typical quantity consumed</a:t>
            </a:r>
          </a:p>
        </p:txBody>
      </p:sp>
      <p:graphicFrame>
        <p:nvGraphicFramePr>
          <p:cNvPr id="10" name="Chart 9">
            <a:extLst>
              <a:ext uri="{FF2B5EF4-FFF2-40B4-BE49-F238E27FC236}">
                <a16:creationId xmlns:a16="http://schemas.microsoft.com/office/drawing/2014/main" id="{87C80AAF-9840-46D8-80BE-9014FF759951}"/>
              </a:ext>
            </a:extLst>
          </p:cNvPr>
          <p:cNvGraphicFramePr/>
          <p:nvPr>
            <p:extLst>
              <p:ext uri="{D42A27DB-BD31-4B8C-83A1-F6EECF244321}">
                <p14:modId xmlns:p14="http://schemas.microsoft.com/office/powerpoint/2010/main" val="3223729171"/>
              </p:ext>
            </p:extLst>
          </p:nvPr>
        </p:nvGraphicFramePr>
        <p:xfrm>
          <a:off x="540000" y="1980000"/>
          <a:ext cx="54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04E3C1DE-B50E-4E41-B2A9-3D4AED699896}"/>
              </a:ext>
            </a:extLst>
          </p:cNvPr>
          <p:cNvGraphicFramePr/>
          <p:nvPr>
            <p:extLst>
              <p:ext uri="{D42A27DB-BD31-4B8C-83A1-F6EECF244321}">
                <p14:modId xmlns:p14="http://schemas.microsoft.com/office/powerpoint/2010/main" val="3944310274"/>
              </p:ext>
            </p:extLst>
          </p:nvPr>
        </p:nvGraphicFramePr>
        <p:xfrm>
          <a:off x="6120000" y="1980000"/>
          <a:ext cx="540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87370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pPr eaLnBrk="1" hangingPunct="1"/>
            <a:r>
              <a:rPr lang="en-AU" altLang="en-US" sz="2800" dirty="0"/>
              <a:t>Results – Alcohol consumption</a:t>
            </a:r>
          </a:p>
        </p:txBody>
      </p:sp>
      <p:graphicFrame>
        <p:nvGraphicFramePr>
          <p:cNvPr id="7" name="Chart 6">
            <a:extLst>
              <a:ext uri="{FF2B5EF4-FFF2-40B4-BE49-F238E27FC236}">
                <a16:creationId xmlns:a16="http://schemas.microsoft.com/office/drawing/2014/main" id="{BDC58B8D-12A8-41CB-8D0D-33DEB1774D29}"/>
              </a:ext>
            </a:extLst>
          </p:cNvPr>
          <p:cNvGraphicFramePr/>
          <p:nvPr>
            <p:extLst>
              <p:ext uri="{D42A27DB-BD31-4B8C-83A1-F6EECF244321}">
                <p14:modId xmlns:p14="http://schemas.microsoft.com/office/powerpoint/2010/main" val="4209839402"/>
              </p:ext>
            </p:extLst>
          </p:nvPr>
        </p:nvGraphicFramePr>
        <p:xfrm>
          <a:off x="540000" y="1980000"/>
          <a:ext cx="54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8A2EEE7B-7A6F-4444-A500-0A637714685B}"/>
              </a:ext>
            </a:extLst>
          </p:cNvPr>
          <p:cNvGraphicFramePr/>
          <p:nvPr>
            <p:extLst>
              <p:ext uri="{D42A27DB-BD31-4B8C-83A1-F6EECF244321}">
                <p14:modId xmlns:p14="http://schemas.microsoft.com/office/powerpoint/2010/main" val="3791401337"/>
              </p:ext>
            </p:extLst>
          </p:nvPr>
        </p:nvGraphicFramePr>
        <p:xfrm>
          <a:off x="6120000" y="1980000"/>
          <a:ext cx="5400000" cy="36000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3E80D96B-344A-4624-93C1-A54E692E9129}"/>
              </a:ext>
            </a:extLst>
          </p:cNvPr>
          <p:cNvSpPr txBox="1"/>
          <p:nvPr/>
        </p:nvSpPr>
        <p:spPr>
          <a:xfrm>
            <a:off x="540000" y="1620000"/>
            <a:ext cx="1854995" cy="400110"/>
          </a:xfrm>
          <a:prstGeom prst="rect">
            <a:avLst/>
          </a:prstGeom>
          <a:noFill/>
        </p:spPr>
        <p:txBody>
          <a:bodyPr wrap="none" rtlCol="0">
            <a:spAutoFit/>
          </a:bodyPr>
          <a:lstStyle/>
          <a:p>
            <a:r>
              <a:rPr lang="en-US" sz="2000" dirty="0"/>
              <a:t>Binge Drinking</a:t>
            </a:r>
          </a:p>
        </p:txBody>
      </p:sp>
      <p:sp>
        <p:nvSpPr>
          <p:cNvPr id="9" name="TextBox 8">
            <a:extLst>
              <a:ext uri="{FF2B5EF4-FFF2-40B4-BE49-F238E27FC236}">
                <a16:creationId xmlns:a16="http://schemas.microsoft.com/office/drawing/2014/main" id="{2DBC3889-8A21-46F1-9CFD-B6B009323450}"/>
              </a:ext>
            </a:extLst>
          </p:cNvPr>
          <p:cNvSpPr txBox="1"/>
          <p:nvPr/>
        </p:nvSpPr>
        <p:spPr>
          <a:xfrm>
            <a:off x="6120000" y="1620000"/>
            <a:ext cx="2521844" cy="400110"/>
          </a:xfrm>
          <a:prstGeom prst="rect">
            <a:avLst/>
          </a:prstGeom>
          <a:noFill/>
        </p:spPr>
        <p:txBody>
          <a:bodyPr wrap="none" rtlCol="0">
            <a:spAutoFit/>
          </a:bodyPr>
          <a:lstStyle/>
          <a:p>
            <a:r>
              <a:rPr lang="en-US" sz="2000" dirty="0"/>
              <a:t>Overall consumption</a:t>
            </a:r>
          </a:p>
        </p:txBody>
      </p:sp>
    </p:spTree>
    <p:extLst>
      <p:ext uri="{BB962C8B-B14F-4D97-AF65-F5344CB8AC3E}">
        <p14:creationId xmlns:p14="http://schemas.microsoft.com/office/powerpoint/2010/main" val="2501638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dirty="0">
                <a:latin typeface="Palatino Linotype" panose="02040502050505030304" pitchFamily="18" charset="0"/>
              </a:rPr>
              <a:t>Contents</a:t>
            </a:r>
          </a:p>
        </p:txBody>
      </p:sp>
      <p:sp>
        <p:nvSpPr>
          <p:cNvPr id="12292" name="Rectangle 1"/>
          <p:cNvSpPr>
            <a:spLocks noChangeArrowheads="1"/>
          </p:cNvSpPr>
          <p:nvPr/>
        </p:nvSpPr>
        <p:spPr bwMode="auto">
          <a:xfrm>
            <a:off x="720000" y="1440000"/>
            <a:ext cx="8856588" cy="233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42900" indent="-342900" eaLnBrk="1" hangingPunct="1">
              <a:lnSpc>
                <a:spcPct val="114000"/>
              </a:lnSpc>
              <a:spcBef>
                <a:spcPts val="600"/>
              </a:spcBef>
              <a:spcAft>
                <a:spcPts val="600"/>
              </a:spcAft>
              <a:buAutoNum type="arabicPeriod"/>
            </a:pPr>
            <a:r>
              <a:rPr lang="en-AU" altLang="en-US" dirty="0"/>
              <a:t>APSALS Cohort</a:t>
            </a:r>
          </a:p>
          <a:p>
            <a:pPr marL="342900" indent="-342900" eaLnBrk="1" hangingPunct="1">
              <a:lnSpc>
                <a:spcPct val="114000"/>
              </a:lnSpc>
              <a:spcBef>
                <a:spcPts val="600"/>
              </a:spcBef>
              <a:spcAft>
                <a:spcPts val="600"/>
              </a:spcAft>
              <a:buAutoNum type="arabicPeriod"/>
            </a:pPr>
            <a:r>
              <a:rPr lang="en-AU" altLang="en-US" dirty="0"/>
              <a:t>Background</a:t>
            </a:r>
          </a:p>
          <a:p>
            <a:pPr marL="342900" indent="-342900" eaLnBrk="1" hangingPunct="1">
              <a:lnSpc>
                <a:spcPct val="114000"/>
              </a:lnSpc>
              <a:spcBef>
                <a:spcPts val="600"/>
              </a:spcBef>
              <a:spcAft>
                <a:spcPts val="600"/>
              </a:spcAft>
              <a:buAutoNum type="arabicPeriod"/>
            </a:pPr>
            <a:r>
              <a:rPr lang="en-AU" altLang="en-US" dirty="0"/>
              <a:t>This study</a:t>
            </a:r>
          </a:p>
          <a:p>
            <a:pPr marL="342900" indent="-342900" eaLnBrk="1" hangingPunct="1">
              <a:lnSpc>
                <a:spcPct val="114000"/>
              </a:lnSpc>
              <a:spcBef>
                <a:spcPts val="600"/>
              </a:spcBef>
              <a:spcAft>
                <a:spcPts val="600"/>
              </a:spcAft>
              <a:buAutoNum type="arabicPeriod"/>
            </a:pPr>
            <a:r>
              <a:rPr lang="en-AU" altLang="en-US" dirty="0"/>
              <a:t>Results</a:t>
            </a:r>
          </a:p>
          <a:p>
            <a:pPr marL="342900" indent="-342900" eaLnBrk="1" hangingPunct="1">
              <a:lnSpc>
                <a:spcPct val="114000"/>
              </a:lnSpc>
              <a:spcBef>
                <a:spcPts val="600"/>
              </a:spcBef>
              <a:spcAft>
                <a:spcPts val="600"/>
              </a:spcAft>
              <a:buAutoNum type="arabicPeriod"/>
            </a:pPr>
            <a:r>
              <a:rPr lang="en-AU" altLang="en-US" dirty="0"/>
              <a:t>Conclusions</a:t>
            </a:r>
          </a:p>
        </p:txBody>
      </p:sp>
    </p:spTree>
    <p:extLst>
      <p:ext uri="{BB962C8B-B14F-4D97-AF65-F5344CB8AC3E}">
        <p14:creationId xmlns:p14="http://schemas.microsoft.com/office/powerpoint/2010/main" val="2984276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pPr eaLnBrk="1" hangingPunct="1"/>
            <a:r>
              <a:rPr lang="en-AU" altLang="en-US" sz="2800" dirty="0"/>
              <a:t>Results – Alcohol consumption</a:t>
            </a:r>
          </a:p>
        </p:txBody>
      </p:sp>
      <p:graphicFrame>
        <p:nvGraphicFramePr>
          <p:cNvPr id="6" name="Chart 5">
            <a:extLst>
              <a:ext uri="{FF2B5EF4-FFF2-40B4-BE49-F238E27FC236}">
                <a16:creationId xmlns:a16="http://schemas.microsoft.com/office/drawing/2014/main" id="{8D3D0953-9A35-4FEE-80B7-D21F26AC869E}"/>
              </a:ext>
            </a:extLst>
          </p:cNvPr>
          <p:cNvGraphicFramePr>
            <a:graphicFrameLocks/>
          </p:cNvGraphicFramePr>
          <p:nvPr>
            <p:extLst>
              <p:ext uri="{D42A27DB-BD31-4B8C-83A1-F6EECF244321}">
                <p14:modId xmlns:p14="http://schemas.microsoft.com/office/powerpoint/2010/main" val="3765434213"/>
              </p:ext>
            </p:extLst>
          </p:nvPr>
        </p:nvGraphicFramePr>
        <p:xfrm>
          <a:off x="3179676" y="1484784"/>
          <a:ext cx="5832648" cy="388843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0FBC7334-E2A4-4921-85E4-35391CDA85CA}"/>
              </a:ext>
            </a:extLst>
          </p:cNvPr>
          <p:cNvSpPr txBox="1"/>
          <p:nvPr/>
        </p:nvSpPr>
        <p:spPr>
          <a:xfrm>
            <a:off x="478366" y="1079407"/>
            <a:ext cx="3220753" cy="400110"/>
          </a:xfrm>
          <a:prstGeom prst="rect">
            <a:avLst/>
          </a:prstGeom>
          <a:noFill/>
        </p:spPr>
        <p:txBody>
          <a:bodyPr wrap="none" rtlCol="0">
            <a:spAutoFit/>
          </a:bodyPr>
          <a:lstStyle/>
          <a:p>
            <a:r>
              <a:rPr lang="en-US" sz="2000" dirty="0"/>
              <a:t>Change in drinking context</a:t>
            </a:r>
          </a:p>
        </p:txBody>
      </p:sp>
    </p:spTree>
    <p:extLst>
      <p:ext uri="{BB962C8B-B14F-4D97-AF65-F5344CB8AC3E}">
        <p14:creationId xmlns:p14="http://schemas.microsoft.com/office/powerpoint/2010/main" val="3872578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pPr eaLnBrk="1" hangingPunct="1"/>
            <a:r>
              <a:rPr lang="en-AU" altLang="en-US" sz="2800" dirty="0"/>
              <a:t>Results – Alcohol-related harms</a:t>
            </a:r>
          </a:p>
        </p:txBody>
      </p:sp>
      <p:graphicFrame>
        <p:nvGraphicFramePr>
          <p:cNvPr id="2" name="Table 1">
            <a:extLst>
              <a:ext uri="{FF2B5EF4-FFF2-40B4-BE49-F238E27FC236}">
                <a16:creationId xmlns:a16="http://schemas.microsoft.com/office/drawing/2014/main" id="{62936066-B0F9-4FA4-AE1A-CE005E3F95B9}"/>
              </a:ext>
            </a:extLst>
          </p:cNvPr>
          <p:cNvGraphicFramePr>
            <a:graphicFrameLocks noGrp="1"/>
          </p:cNvGraphicFramePr>
          <p:nvPr>
            <p:extLst>
              <p:ext uri="{D42A27DB-BD31-4B8C-83A1-F6EECF244321}">
                <p14:modId xmlns:p14="http://schemas.microsoft.com/office/powerpoint/2010/main" val="823601269"/>
              </p:ext>
            </p:extLst>
          </p:nvPr>
        </p:nvGraphicFramePr>
        <p:xfrm>
          <a:off x="2063552" y="1340768"/>
          <a:ext cx="8064896" cy="4536504"/>
        </p:xfrm>
        <a:graphic>
          <a:graphicData uri="http://schemas.openxmlformats.org/drawingml/2006/table">
            <a:tbl>
              <a:tblPr firstRow="1" firstCol="1" bandRow="1">
                <a:tableStyleId>{B301B821-A1FF-4177-AEE7-76D212191A09}</a:tableStyleId>
              </a:tblPr>
              <a:tblGrid>
                <a:gridCol w="4824536">
                  <a:extLst>
                    <a:ext uri="{9D8B030D-6E8A-4147-A177-3AD203B41FA5}">
                      <a16:colId xmlns:a16="http://schemas.microsoft.com/office/drawing/2014/main" val="4143927531"/>
                    </a:ext>
                  </a:extLst>
                </a:gridCol>
                <a:gridCol w="1656184">
                  <a:extLst>
                    <a:ext uri="{9D8B030D-6E8A-4147-A177-3AD203B41FA5}">
                      <a16:colId xmlns:a16="http://schemas.microsoft.com/office/drawing/2014/main" val="1022804055"/>
                    </a:ext>
                  </a:extLst>
                </a:gridCol>
                <a:gridCol w="1584176">
                  <a:extLst>
                    <a:ext uri="{9D8B030D-6E8A-4147-A177-3AD203B41FA5}">
                      <a16:colId xmlns:a16="http://schemas.microsoft.com/office/drawing/2014/main" val="320894878"/>
                    </a:ext>
                  </a:extLst>
                </a:gridCol>
              </a:tblGrid>
              <a:tr h="378042">
                <a:tc>
                  <a:txBody>
                    <a:bodyPr/>
                    <a:lstStyle/>
                    <a:p>
                      <a:r>
                        <a:rPr lang="en-US" sz="1600" dirty="0">
                          <a:effectLst/>
                        </a:rPr>
                        <a:t>Alcohol related harms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February 2020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dirty="0">
                          <a:effectLst/>
                        </a:rPr>
                        <a:t>May-June 2020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6983472"/>
                  </a:ext>
                </a:extLst>
              </a:tr>
              <a:tr h="378042">
                <a:tc>
                  <a:txBody>
                    <a:bodyPr/>
                    <a:lstStyle/>
                    <a:p>
                      <a:r>
                        <a:rPr lang="en-US" sz="1600" dirty="0">
                          <a:effectLst/>
                        </a:rPr>
                        <a:t>Total number of harms (mean/</a:t>
                      </a:r>
                      <a:r>
                        <a:rPr lang="en-US" sz="1600" dirty="0" err="1">
                          <a:effectLst/>
                        </a:rPr>
                        <a:t>sd</a:t>
                      </a:r>
                      <a:r>
                        <a:rPr lang="en-US" sz="1600" dirty="0">
                          <a:effectLst/>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dirty="0">
                          <a:effectLst/>
                        </a:rPr>
                        <a:t>0.70 (0.05)</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dirty="0">
                          <a:effectLst/>
                        </a:rPr>
                        <a:t>0.47 (0.04)</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7231372"/>
                  </a:ext>
                </a:extLst>
              </a:tr>
              <a:tr h="378042">
                <a:tc>
                  <a:txBody>
                    <a:bodyPr/>
                    <a:lstStyle/>
                    <a:p>
                      <a:r>
                        <a:rPr lang="en-US" sz="1600" dirty="0">
                          <a:effectLst/>
                        </a:rPr>
                        <a:t>Reported any harms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dirty="0">
                          <a:effectLst/>
                        </a:rPr>
                        <a:t>36.8%</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dirty="0">
                          <a:effectLst/>
                        </a:rPr>
                        <a:t>26.2%</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60084040"/>
                  </a:ext>
                </a:extLst>
              </a:tr>
              <a:tr h="378042">
                <a:tc>
                  <a:txBody>
                    <a:bodyPr/>
                    <a:lstStyle/>
                    <a:p>
                      <a:r>
                        <a:rPr lang="en-US" sz="1600" dirty="0">
                          <a:effectLst/>
                        </a:rPr>
                        <a:t>Individual harms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AU"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AU" sz="1600">
                          <a:effectLst/>
                        </a:rPr>
                        <a:t> </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88276207"/>
                  </a:ext>
                </a:extLst>
              </a:tr>
              <a:tr h="378042">
                <a:tc>
                  <a:txBody>
                    <a:bodyPr/>
                    <a:lstStyle/>
                    <a:p>
                      <a:pPr lvl="1"/>
                      <a:r>
                        <a:rPr lang="en-US" sz="1600" dirty="0">
                          <a:effectLst/>
                        </a:rPr>
                        <a:t>Were sick after drinking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16.0%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10.8%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3557664"/>
                  </a:ext>
                </a:extLst>
              </a:tr>
              <a:tr h="378042">
                <a:tc>
                  <a:txBody>
                    <a:bodyPr/>
                    <a:lstStyle/>
                    <a:p>
                      <a:pPr lvl="1"/>
                      <a:r>
                        <a:rPr lang="en-US" sz="1600" dirty="0">
                          <a:effectLst/>
                        </a:rPr>
                        <a:t>Had a hangover</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33.9%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24.6%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0691839"/>
                  </a:ext>
                </a:extLst>
              </a:tr>
              <a:tr h="378042">
                <a:tc>
                  <a:txBody>
                    <a:bodyPr/>
                    <a:lstStyle/>
                    <a:p>
                      <a:pPr lvl="1"/>
                      <a:r>
                        <a:rPr lang="en-US" sz="1600">
                          <a:effectLst/>
                        </a:rPr>
                        <a:t>Were unable to remember what happened</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13.1%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7.4%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07315250"/>
                  </a:ext>
                </a:extLst>
              </a:tr>
              <a:tr h="378042">
                <a:tc>
                  <a:txBody>
                    <a:bodyPr/>
                    <a:lstStyle/>
                    <a:p>
                      <a:pPr lvl="1"/>
                      <a:r>
                        <a:rPr lang="en-US" sz="1600" dirty="0">
                          <a:effectLst/>
                        </a:rPr>
                        <a:t>Got in a physical fight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0.9%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0.5%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04874653"/>
                  </a:ext>
                </a:extLst>
              </a:tr>
              <a:tr h="378042">
                <a:tc>
                  <a:txBody>
                    <a:bodyPr/>
                    <a:lstStyle/>
                    <a:p>
                      <a:pPr lvl="1"/>
                      <a:r>
                        <a:rPr lang="en-US" sz="1600" dirty="0">
                          <a:effectLst/>
                        </a:rPr>
                        <a:t>Damaged something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1.6%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2.3%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54656077"/>
                  </a:ext>
                </a:extLst>
              </a:tr>
              <a:tr h="378042">
                <a:tc>
                  <a:txBody>
                    <a:bodyPr/>
                    <a:lstStyle/>
                    <a:p>
                      <a:pPr lvl="1"/>
                      <a:r>
                        <a:rPr lang="en-US" sz="1600" dirty="0">
                          <a:effectLst/>
                        </a:rPr>
                        <a:t>Got into trouble with friends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1.4%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0.9%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30652038"/>
                  </a:ext>
                </a:extLst>
              </a:tr>
              <a:tr h="378042">
                <a:tc>
                  <a:txBody>
                    <a:bodyPr/>
                    <a:lstStyle/>
                    <a:p>
                      <a:pPr lvl="1"/>
                      <a:r>
                        <a:rPr lang="en-US" sz="1600" dirty="0">
                          <a:effectLst/>
                        </a:rPr>
                        <a:t>Had sex that they later regretted</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2.9%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a:effectLst/>
                        </a:rPr>
                        <a:t>0.5%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58490438"/>
                  </a:ext>
                </a:extLst>
              </a:tr>
              <a:tr h="378042">
                <a:tc>
                  <a:txBody>
                    <a:bodyPr/>
                    <a:lstStyle/>
                    <a:p>
                      <a:pPr lvl="1"/>
                      <a:r>
                        <a:rPr lang="en-US" sz="1600" dirty="0">
                          <a:effectLst/>
                        </a:rPr>
                        <a:t>Had an accident, injury or fall</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dirty="0">
                          <a:effectLst/>
                        </a:rPr>
                        <a:t>1.8%</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r>
                        <a:rPr lang="en-US" sz="1600" dirty="0">
                          <a:effectLst/>
                        </a:rPr>
                        <a:t>1.6%</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07189886"/>
                  </a:ext>
                </a:extLst>
              </a:tr>
            </a:tbl>
          </a:graphicData>
        </a:graphic>
      </p:graphicFrame>
    </p:spTree>
    <p:extLst>
      <p:ext uri="{BB962C8B-B14F-4D97-AF65-F5344CB8AC3E}">
        <p14:creationId xmlns:p14="http://schemas.microsoft.com/office/powerpoint/2010/main" val="3599978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pPr eaLnBrk="1" hangingPunct="1"/>
            <a:r>
              <a:rPr lang="en-AU" altLang="en-US" sz="2800" dirty="0"/>
              <a:t>Results – Self-reported impact of COVID-19</a:t>
            </a:r>
          </a:p>
        </p:txBody>
      </p:sp>
      <p:graphicFrame>
        <p:nvGraphicFramePr>
          <p:cNvPr id="3" name="Table 2">
            <a:extLst>
              <a:ext uri="{FF2B5EF4-FFF2-40B4-BE49-F238E27FC236}">
                <a16:creationId xmlns:a16="http://schemas.microsoft.com/office/drawing/2014/main" id="{A0A8086D-5608-41DC-B2F1-6D34487DD10C}"/>
              </a:ext>
            </a:extLst>
          </p:cNvPr>
          <p:cNvGraphicFramePr>
            <a:graphicFrameLocks noGrp="1"/>
          </p:cNvGraphicFramePr>
          <p:nvPr>
            <p:extLst>
              <p:ext uri="{D42A27DB-BD31-4B8C-83A1-F6EECF244321}">
                <p14:modId xmlns:p14="http://schemas.microsoft.com/office/powerpoint/2010/main" val="1317249536"/>
              </p:ext>
            </p:extLst>
          </p:nvPr>
        </p:nvGraphicFramePr>
        <p:xfrm>
          <a:off x="1991544" y="1052736"/>
          <a:ext cx="8064896" cy="5015063"/>
        </p:xfrm>
        <a:graphic>
          <a:graphicData uri="http://schemas.openxmlformats.org/drawingml/2006/table">
            <a:tbl>
              <a:tblPr firstRow="1" firstCol="1" bandRow="1">
                <a:tableStyleId>{B301B821-A1FF-4177-AEE7-76D212191A09}</a:tableStyleId>
              </a:tblPr>
              <a:tblGrid>
                <a:gridCol w="7246904">
                  <a:extLst>
                    <a:ext uri="{9D8B030D-6E8A-4147-A177-3AD203B41FA5}">
                      <a16:colId xmlns:a16="http://schemas.microsoft.com/office/drawing/2014/main" val="2805894142"/>
                    </a:ext>
                  </a:extLst>
                </a:gridCol>
                <a:gridCol w="817992">
                  <a:extLst>
                    <a:ext uri="{9D8B030D-6E8A-4147-A177-3AD203B41FA5}">
                      <a16:colId xmlns:a16="http://schemas.microsoft.com/office/drawing/2014/main" val="2987209048"/>
                    </a:ext>
                  </a:extLst>
                </a:gridCol>
              </a:tblGrid>
              <a:tr h="203985">
                <a:tc>
                  <a:txBody>
                    <a:bodyPr/>
                    <a:lstStyle/>
                    <a:p>
                      <a:pPr algn="l" fontAlgn="b"/>
                      <a:r>
                        <a:rPr lang="en-AU" sz="1600" u="none" strike="noStrike">
                          <a:effectLst/>
                        </a:rPr>
                        <a:t>Self-reported change in drinking since before the COVID-19 restrictions</a:t>
                      </a:r>
                      <a:endParaRPr lang="en-AU" sz="1600" b="1" i="0" u="none" strike="noStrike">
                        <a:solidFill>
                          <a:srgbClr val="000000"/>
                        </a:solidFill>
                        <a:effectLst/>
                        <a:latin typeface="Times New Roman" panose="02020603050405020304" pitchFamily="18" charset="0"/>
                      </a:endParaRPr>
                    </a:p>
                  </a:txBody>
                  <a:tcPr marL="7277" marR="7277" marT="7277" marB="0" anchor="b"/>
                </a:tc>
                <a:tc>
                  <a:txBody>
                    <a:bodyPr/>
                    <a:lstStyle/>
                    <a:p>
                      <a:pPr algn="ctr" fontAlgn="b"/>
                      <a:r>
                        <a:rPr lang="en-US" sz="1600" u="none" strike="noStrike">
                          <a:effectLst/>
                        </a:rPr>
                        <a:t>%</a:t>
                      </a:r>
                      <a:endParaRPr lang="en-US" sz="1600" b="1"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3073910114"/>
                  </a:ext>
                </a:extLst>
              </a:tr>
              <a:tr h="203985">
                <a:tc>
                  <a:txBody>
                    <a:bodyPr/>
                    <a:lstStyle/>
                    <a:p>
                      <a:pPr algn="l" fontAlgn="b"/>
                      <a:r>
                        <a:rPr lang="en-US" sz="1600" u="none" strike="noStrike">
                          <a:effectLst/>
                        </a:rPr>
                        <a:t>Increased</a:t>
                      </a:r>
                      <a:endParaRPr lang="en-US" sz="1600" b="0" i="0" u="none" strike="noStrike">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19.4%</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374670074"/>
                  </a:ext>
                </a:extLst>
              </a:tr>
              <a:tr h="203985">
                <a:tc>
                  <a:txBody>
                    <a:bodyPr/>
                    <a:lstStyle/>
                    <a:p>
                      <a:pPr algn="l" fontAlgn="b"/>
                      <a:r>
                        <a:rPr lang="en-US" sz="1600" b="0" u="none" strike="noStrike" dirty="0">
                          <a:effectLst/>
                        </a:rPr>
                        <a:t>Stayed the same</a:t>
                      </a:r>
                      <a:endParaRPr lang="en-US"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57.0%</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876316441"/>
                  </a:ext>
                </a:extLst>
              </a:tr>
              <a:tr h="203985">
                <a:tc>
                  <a:txBody>
                    <a:bodyPr/>
                    <a:lstStyle/>
                    <a:p>
                      <a:pPr algn="l" fontAlgn="b"/>
                      <a:r>
                        <a:rPr lang="en-US" sz="1600" b="0" u="none" strike="noStrike" dirty="0">
                          <a:effectLst/>
                        </a:rPr>
                        <a:t>Decreased</a:t>
                      </a:r>
                      <a:endParaRPr lang="en-US"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23.5%</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267589659"/>
                  </a:ext>
                </a:extLst>
              </a:tr>
              <a:tr h="203985">
                <a:tc>
                  <a:txBody>
                    <a:bodyPr/>
                    <a:lstStyle/>
                    <a:p>
                      <a:pPr algn="l" fontAlgn="b"/>
                      <a:r>
                        <a:rPr lang="en-AU" sz="1600" u="none" strike="noStrike" dirty="0">
                          <a:effectLst/>
                        </a:rPr>
                        <a:t>Reasons for increased consumption (n=75)</a:t>
                      </a:r>
                      <a:endParaRPr lang="en-AU" sz="1600" b="1" i="0" u="none" strike="noStrike" dirty="0">
                        <a:solidFill>
                          <a:srgbClr val="000000"/>
                        </a:solidFill>
                        <a:effectLst/>
                        <a:latin typeface="Times New Roman" panose="02020603050405020304" pitchFamily="18" charset="0"/>
                      </a:endParaRPr>
                    </a:p>
                  </a:txBody>
                  <a:tcPr marL="7277" marR="7277" marT="7277" marB="0" anchor="b"/>
                </a:tc>
                <a:tc>
                  <a:txBody>
                    <a:bodyPr/>
                    <a:lstStyle/>
                    <a:p>
                      <a:pPr algn="ctr" fontAlgn="b"/>
                      <a:r>
                        <a:rPr lang="en-US" sz="1600" u="none" strike="noStrike">
                          <a:effectLst/>
                        </a:rPr>
                        <a:t> </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2675249858"/>
                  </a:ext>
                </a:extLst>
              </a:tr>
              <a:tr h="203985">
                <a:tc>
                  <a:txBody>
                    <a:bodyPr/>
                    <a:lstStyle/>
                    <a:p>
                      <a:pPr algn="l" fontAlgn="b"/>
                      <a:r>
                        <a:rPr lang="en-AU" sz="1600" b="0" u="none" strike="noStrike" dirty="0">
                          <a:effectLst/>
                        </a:rPr>
                        <a:t>More bored/less things to occupy time</a:t>
                      </a:r>
                      <a:endParaRPr lang="en-AU"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78.0%</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4232084343"/>
                  </a:ext>
                </a:extLst>
              </a:tr>
              <a:tr h="203985">
                <a:tc>
                  <a:txBody>
                    <a:bodyPr/>
                    <a:lstStyle/>
                    <a:p>
                      <a:pPr algn="l" fontAlgn="b"/>
                      <a:r>
                        <a:rPr lang="en-AU" sz="1600" b="0" u="none" strike="noStrike" dirty="0">
                          <a:effectLst/>
                        </a:rPr>
                        <a:t>More time to use alcohol</a:t>
                      </a:r>
                      <a:endParaRPr lang="en-AU"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55.7%</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4031244346"/>
                  </a:ext>
                </a:extLst>
              </a:tr>
              <a:tr h="203985">
                <a:tc>
                  <a:txBody>
                    <a:bodyPr/>
                    <a:lstStyle/>
                    <a:p>
                      <a:pPr algn="l" fontAlgn="b"/>
                      <a:r>
                        <a:rPr lang="en-AU" sz="1600" b="0" u="none" strike="noStrike" dirty="0">
                          <a:effectLst/>
                        </a:rPr>
                        <a:t>To cope with anxiety/stress of day-to-day activities (e.g. looking after children, work)</a:t>
                      </a:r>
                      <a:endParaRPr lang="en-AU"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40.2%</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1351570990"/>
                  </a:ext>
                </a:extLst>
              </a:tr>
              <a:tr h="203985">
                <a:tc>
                  <a:txBody>
                    <a:bodyPr/>
                    <a:lstStyle/>
                    <a:p>
                      <a:pPr algn="l" fontAlgn="b"/>
                      <a:r>
                        <a:rPr lang="en-AU" sz="1600" b="0" u="none" strike="noStrike" dirty="0">
                          <a:effectLst/>
                        </a:rPr>
                        <a:t>Greater anxiety/depression with COVID-19</a:t>
                      </a:r>
                      <a:endParaRPr lang="en-AU"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37.0%</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1831917327"/>
                  </a:ext>
                </a:extLst>
              </a:tr>
              <a:tr h="203985">
                <a:tc>
                  <a:txBody>
                    <a:bodyPr/>
                    <a:lstStyle/>
                    <a:p>
                      <a:pPr algn="l" fontAlgn="b"/>
                      <a:r>
                        <a:rPr lang="en-AU" sz="1600" b="0" u="none" strike="noStrike" dirty="0">
                          <a:effectLst/>
                        </a:rPr>
                        <a:t>Larger amounts available on hand because I stocked up</a:t>
                      </a:r>
                      <a:endParaRPr lang="en-AU"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29.0%</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2508814487"/>
                  </a:ext>
                </a:extLst>
              </a:tr>
              <a:tr h="203985">
                <a:tc>
                  <a:txBody>
                    <a:bodyPr/>
                    <a:lstStyle/>
                    <a:p>
                      <a:pPr algn="l" fontAlgn="b"/>
                      <a:r>
                        <a:rPr lang="en-US" sz="1600" b="0" u="none" strike="noStrike" dirty="0">
                          <a:effectLst/>
                        </a:rPr>
                        <a:t>To cope with loneliness</a:t>
                      </a:r>
                      <a:endParaRPr lang="en-US"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26.3%</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1331196870"/>
                  </a:ext>
                </a:extLst>
              </a:tr>
              <a:tr h="203985">
                <a:tc>
                  <a:txBody>
                    <a:bodyPr/>
                    <a:lstStyle/>
                    <a:p>
                      <a:pPr algn="l" fontAlgn="b"/>
                      <a:r>
                        <a:rPr lang="en-AU" sz="1600" u="none" strike="noStrike">
                          <a:effectLst/>
                        </a:rPr>
                        <a:t>Reasons for decreased consumption (n=116)</a:t>
                      </a:r>
                      <a:endParaRPr lang="en-AU" sz="1600" b="1" i="0" u="none" strike="noStrike">
                        <a:solidFill>
                          <a:srgbClr val="000000"/>
                        </a:solidFill>
                        <a:effectLst/>
                        <a:latin typeface="Times New Roman" panose="02020603050405020304" pitchFamily="18" charset="0"/>
                      </a:endParaRPr>
                    </a:p>
                  </a:txBody>
                  <a:tcPr marL="7277" marR="7277" marT="7277" marB="0" anchor="b"/>
                </a:tc>
                <a:tc>
                  <a:txBody>
                    <a:bodyPr/>
                    <a:lstStyle/>
                    <a:p>
                      <a:pPr algn="ctr" fontAlgn="b"/>
                      <a:r>
                        <a:rPr lang="en-US" sz="1600" u="none" strike="noStrike" dirty="0">
                          <a:effectLst/>
                        </a:rPr>
                        <a:t> </a:t>
                      </a:r>
                      <a:endParaRPr lang="en-US" sz="1600" b="0" i="0" u="none" strike="noStrike" dirty="0">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709546672"/>
                  </a:ext>
                </a:extLst>
              </a:tr>
              <a:tr h="203985">
                <a:tc>
                  <a:txBody>
                    <a:bodyPr/>
                    <a:lstStyle/>
                    <a:p>
                      <a:pPr algn="l" fontAlgn="b"/>
                      <a:r>
                        <a:rPr lang="en-AU" sz="1600" b="0" u="none" strike="noStrike" dirty="0">
                          <a:effectLst/>
                        </a:rPr>
                        <a:t>Fewer opportunities to be with people / go out to drink</a:t>
                      </a:r>
                      <a:endParaRPr lang="en-AU"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dirty="0">
                          <a:effectLst/>
                        </a:rPr>
                        <a:t>91.2%</a:t>
                      </a:r>
                      <a:endParaRPr lang="en-US" sz="1600" b="0" i="0" u="none" strike="noStrike" dirty="0">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2811460261"/>
                  </a:ext>
                </a:extLst>
              </a:tr>
              <a:tr h="203985">
                <a:tc>
                  <a:txBody>
                    <a:bodyPr/>
                    <a:lstStyle/>
                    <a:p>
                      <a:pPr algn="l" fontAlgn="b"/>
                      <a:r>
                        <a:rPr lang="en-AU" sz="1600" b="0" u="none" strike="noStrike">
                          <a:effectLst/>
                        </a:rPr>
                        <a:t>Didn't feel like using alcohol</a:t>
                      </a:r>
                      <a:endParaRPr lang="en-AU" sz="1600" b="0" i="0" u="none" strike="noStrike">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dirty="0">
                          <a:effectLst/>
                        </a:rPr>
                        <a:t>52.5%</a:t>
                      </a:r>
                      <a:endParaRPr lang="en-US" sz="1600" b="0" i="0" u="none" strike="noStrike" dirty="0">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3453063906"/>
                  </a:ext>
                </a:extLst>
              </a:tr>
              <a:tr h="203985">
                <a:tc>
                  <a:txBody>
                    <a:bodyPr/>
                    <a:lstStyle/>
                    <a:p>
                      <a:pPr algn="l" fontAlgn="b"/>
                      <a:r>
                        <a:rPr lang="en-AU" sz="1600" b="0" u="none" strike="noStrike">
                          <a:effectLst/>
                        </a:rPr>
                        <a:t>Because of work/study commitments</a:t>
                      </a:r>
                      <a:endParaRPr lang="en-AU" sz="1600" b="0" i="0" u="none" strike="noStrike">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34.5%</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2024925211"/>
                  </a:ext>
                </a:extLst>
              </a:tr>
              <a:tr h="203985">
                <a:tc>
                  <a:txBody>
                    <a:bodyPr/>
                    <a:lstStyle/>
                    <a:p>
                      <a:pPr algn="l" fontAlgn="b"/>
                      <a:r>
                        <a:rPr lang="en-AU" sz="1600" b="0" u="none" strike="noStrike" dirty="0">
                          <a:effectLst/>
                        </a:rPr>
                        <a:t>Less money to spend on alcohol or saving money</a:t>
                      </a:r>
                      <a:endParaRPr lang="en-AU"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27.8%</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1304342337"/>
                  </a:ext>
                </a:extLst>
              </a:tr>
              <a:tr h="203985">
                <a:tc>
                  <a:txBody>
                    <a:bodyPr/>
                    <a:lstStyle/>
                    <a:p>
                      <a:pPr algn="l" fontAlgn="b"/>
                      <a:r>
                        <a:rPr lang="en-AU" sz="1600" b="0" u="none" strike="noStrike">
                          <a:effectLst/>
                        </a:rPr>
                        <a:t>Avoiding leaving home to obtain alcohol</a:t>
                      </a:r>
                      <a:endParaRPr lang="en-AU" sz="1600" b="0" i="0" u="none" strike="noStrike">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26.1%</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2638008510"/>
                  </a:ext>
                </a:extLst>
              </a:tr>
              <a:tr h="203985">
                <a:tc>
                  <a:txBody>
                    <a:bodyPr/>
                    <a:lstStyle/>
                    <a:p>
                      <a:pPr algn="l" fontAlgn="b"/>
                      <a:r>
                        <a:rPr lang="en-AU" sz="1600" b="0" u="none" strike="noStrike" dirty="0">
                          <a:effectLst/>
                        </a:rPr>
                        <a:t>Worried about effects on my mental health</a:t>
                      </a:r>
                      <a:endParaRPr lang="en-AU"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a:effectLst/>
                        </a:rPr>
                        <a:t>26.0%</a:t>
                      </a:r>
                      <a:endParaRPr lang="en-US" sz="1600" b="0" i="0" u="none" strike="noStrike">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4151354557"/>
                  </a:ext>
                </a:extLst>
              </a:tr>
              <a:tr h="203985">
                <a:tc>
                  <a:txBody>
                    <a:bodyPr/>
                    <a:lstStyle/>
                    <a:p>
                      <a:pPr algn="l" fontAlgn="b"/>
                      <a:r>
                        <a:rPr lang="en-AU" sz="1600" b="0" u="none" strike="noStrike" dirty="0">
                          <a:effectLst/>
                        </a:rPr>
                        <a:t>Worried about effects on my physical health</a:t>
                      </a:r>
                      <a:endParaRPr lang="en-AU" sz="1600" b="0" i="0" u="none" strike="noStrike" dirty="0">
                        <a:solidFill>
                          <a:srgbClr val="000000"/>
                        </a:solidFill>
                        <a:effectLst/>
                        <a:latin typeface="Times New Roman" panose="02020603050405020304" pitchFamily="18" charset="0"/>
                      </a:endParaRPr>
                    </a:p>
                  </a:txBody>
                  <a:tcPr marL="130989" marR="7277" marT="7277" marB="0" anchor="b"/>
                </a:tc>
                <a:tc>
                  <a:txBody>
                    <a:bodyPr/>
                    <a:lstStyle/>
                    <a:p>
                      <a:pPr algn="ctr" fontAlgn="b"/>
                      <a:r>
                        <a:rPr lang="en-US" sz="1600" u="none" strike="noStrike" dirty="0">
                          <a:effectLst/>
                        </a:rPr>
                        <a:t>22.3%</a:t>
                      </a:r>
                      <a:endParaRPr lang="en-US" sz="1600" b="0" i="0" u="none" strike="noStrike" dirty="0">
                        <a:solidFill>
                          <a:srgbClr val="000000"/>
                        </a:solidFill>
                        <a:effectLst/>
                        <a:latin typeface="Times New Roman" panose="02020603050405020304" pitchFamily="18" charset="0"/>
                      </a:endParaRPr>
                    </a:p>
                  </a:txBody>
                  <a:tcPr marL="7277" marR="7277" marT="7277" marB="0" anchor="b"/>
                </a:tc>
                <a:extLst>
                  <a:ext uri="{0D108BD9-81ED-4DB2-BD59-A6C34878D82A}">
                    <a16:rowId xmlns:a16="http://schemas.microsoft.com/office/drawing/2014/main" val="3950490303"/>
                  </a:ext>
                </a:extLst>
              </a:tr>
            </a:tbl>
          </a:graphicData>
        </a:graphic>
      </p:graphicFrame>
    </p:spTree>
    <p:extLst>
      <p:ext uri="{BB962C8B-B14F-4D97-AF65-F5344CB8AC3E}">
        <p14:creationId xmlns:p14="http://schemas.microsoft.com/office/powerpoint/2010/main" val="3591443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pPr eaLnBrk="1" hangingPunct="1"/>
            <a:r>
              <a:rPr lang="en-AU" altLang="en-US" sz="2800" dirty="0"/>
              <a:t>Results – Mental health</a:t>
            </a:r>
          </a:p>
        </p:txBody>
      </p:sp>
      <p:sp>
        <p:nvSpPr>
          <p:cNvPr id="3" name="TextBox 2">
            <a:extLst>
              <a:ext uri="{FF2B5EF4-FFF2-40B4-BE49-F238E27FC236}">
                <a16:creationId xmlns:a16="http://schemas.microsoft.com/office/drawing/2014/main" id="{3E80D96B-344A-4624-93C1-A54E692E9129}"/>
              </a:ext>
            </a:extLst>
          </p:cNvPr>
          <p:cNvSpPr txBox="1"/>
          <p:nvPr/>
        </p:nvSpPr>
        <p:spPr>
          <a:xfrm>
            <a:off x="540000" y="1620000"/>
            <a:ext cx="1709122" cy="400110"/>
          </a:xfrm>
          <a:prstGeom prst="rect">
            <a:avLst/>
          </a:prstGeom>
          <a:noFill/>
        </p:spPr>
        <p:txBody>
          <a:bodyPr wrap="none" rtlCol="0">
            <a:spAutoFit/>
          </a:bodyPr>
          <a:lstStyle/>
          <a:p>
            <a:r>
              <a:rPr lang="en-US" sz="2000" dirty="0"/>
              <a:t>PHQ-9 Score</a:t>
            </a:r>
          </a:p>
        </p:txBody>
      </p:sp>
      <p:sp>
        <p:nvSpPr>
          <p:cNvPr id="9" name="TextBox 8">
            <a:extLst>
              <a:ext uri="{FF2B5EF4-FFF2-40B4-BE49-F238E27FC236}">
                <a16:creationId xmlns:a16="http://schemas.microsoft.com/office/drawing/2014/main" id="{2DBC3889-8A21-46F1-9CFD-B6B009323450}"/>
              </a:ext>
            </a:extLst>
          </p:cNvPr>
          <p:cNvSpPr txBox="1"/>
          <p:nvPr/>
        </p:nvSpPr>
        <p:spPr>
          <a:xfrm>
            <a:off x="6120000" y="1620000"/>
            <a:ext cx="1709122" cy="400110"/>
          </a:xfrm>
          <a:prstGeom prst="rect">
            <a:avLst/>
          </a:prstGeom>
          <a:noFill/>
        </p:spPr>
        <p:txBody>
          <a:bodyPr wrap="none" rtlCol="0">
            <a:spAutoFit/>
          </a:bodyPr>
          <a:lstStyle/>
          <a:p>
            <a:r>
              <a:rPr lang="en-US" sz="2000" dirty="0"/>
              <a:t>GAD-7 Score</a:t>
            </a:r>
          </a:p>
        </p:txBody>
      </p:sp>
      <p:graphicFrame>
        <p:nvGraphicFramePr>
          <p:cNvPr id="7" name="Chart 6">
            <a:extLst>
              <a:ext uri="{FF2B5EF4-FFF2-40B4-BE49-F238E27FC236}">
                <a16:creationId xmlns:a16="http://schemas.microsoft.com/office/drawing/2014/main" id="{FF16A04B-DA16-45F1-8450-98AE250A053E}"/>
              </a:ext>
            </a:extLst>
          </p:cNvPr>
          <p:cNvGraphicFramePr>
            <a:graphicFrameLocks/>
          </p:cNvGraphicFramePr>
          <p:nvPr>
            <p:extLst>
              <p:ext uri="{D42A27DB-BD31-4B8C-83A1-F6EECF244321}">
                <p14:modId xmlns:p14="http://schemas.microsoft.com/office/powerpoint/2010/main" val="3255328799"/>
              </p:ext>
            </p:extLst>
          </p:nvPr>
        </p:nvGraphicFramePr>
        <p:xfrm>
          <a:off x="540000" y="1980000"/>
          <a:ext cx="540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2905B45A-AA0B-4D67-99A0-B7F3EAC3B7DB}"/>
              </a:ext>
            </a:extLst>
          </p:cNvPr>
          <p:cNvGraphicFramePr>
            <a:graphicFrameLocks/>
          </p:cNvGraphicFramePr>
          <p:nvPr>
            <p:extLst>
              <p:ext uri="{D42A27DB-BD31-4B8C-83A1-F6EECF244321}">
                <p14:modId xmlns:p14="http://schemas.microsoft.com/office/powerpoint/2010/main" val="1770954285"/>
              </p:ext>
            </p:extLst>
          </p:nvPr>
        </p:nvGraphicFramePr>
        <p:xfrm>
          <a:off x="6120000" y="1980000"/>
          <a:ext cx="540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79193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pPr eaLnBrk="1" hangingPunct="1"/>
            <a:r>
              <a:rPr lang="en-AU" altLang="en-US" sz="2800" dirty="0"/>
              <a:t>Results – Mental health</a:t>
            </a:r>
          </a:p>
        </p:txBody>
      </p:sp>
      <p:sp>
        <p:nvSpPr>
          <p:cNvPr id="3" name="TextBox 2">
            <a:extLst>
              <a:ext uri="{FF2B5EF4-FFF2-40B4-BE49-F238E27FC236}">
                <a16:creationId xmlns:a16="http://schemas.microsoft.com/office/drawing/2014/main" id="{3E80D96B-344A-4624-93C1-A54E692E9129}"/>
              </a:ext>
            </a:extLst>
          </p:cNvPr>
          <p:cNvSpPr txBox="1"/>
          <p:nvPr/>
        </p:nvSpPr>
        <p:spPr>
          <a:xfrm>
            <a:off x="540000" y="1620000"/>
            <a:ext cx="4261103" cy="400110"/>
          </a:xfrm>
          <a:prstGeom prst="rect">
            <a:avLst/>
          </a:prstGeom>
          <a:noFill/>
        </p:spPr>
        <p:txBody>
          <a:bodyPr wrap="none" rtlCol="0">
            <a:spAutoFit/>
          </a:bodyPr>
          <a:lstStyle/>
          <a:p>
            <a:r>
              <a:rPr lang="en-US" sz="2000" dirty="0"/>
              <a:t>Likely Depressive Disorder (PHQ-9)</a:t>
            </a:r>
          </a:p>
        </p:txBody>
      </p:sp>
      <p:sp>
        <p:nvSpPr>
          <p:cNvPr id="9" name="TextBox 8">
            <a:extLst>
              <a:ext uri="{FF2B5EF4-FFF2-40B4-BE49-F238E27FC236}">
                <a16:creationId xmlns:a16="http://schemas.microsoft.com/office/drawing/2014/main" id="{2DBC3889-8A21-46F1-9CFD-B6B009323450}"/>
              </a:ext>
            </a:extLst>
          </p:cNvPr>
          <p:cNvSpPr txBox="1"/>
          <p:nvPr/>
        </p:nvSpPr>
        <p:spPr>
          <a:xfrm>
            <a:off x="6120000" y="1620000"/>
            <a:ext cx="2492990" cy="400110"/>
          </a:xfrm>
          <a:prstGeom prst="rect">
            <a:avLst/>
          </a:prstGeom>
          <a:noFill/>
        </p:spPr>
        <p:txBody>
          <a:bodyPr wrap="none" rtlCol="0">
            <a:spAutoFit/>
          </a:bodyPr>
          <a:lstStyle/>
          <a:p>
            <a:r>
              <a:rPr lang="en-US" sz="2000" dirty="0"/>
              <a:t>Likely GAD (GAD-7)</a:t>
            </a:r>
          </a:p>
        </p:txBody>
      </p:sp>
      <p:graphicFrame>
        <p:nvGraphicFramePr>
          <p:cNvPr id="10" name="Chart 9">
            <a:extLst>
              <a:ext uri="{FF2B5EF4-FFF2-40B4-BE49-F238E27FC236}">
                <a16:creationId xmlns:a16="http://schemas.microsoft.com/office/drawing/2014/main" id="{28E6EA1E-B7AC-4AB0-9F6D-5FF03D243336}"/>
              </a:ext>
            </a:extLst>
          </p:cNvPr>
          <p:cNvGraphicFramePr/>
          <p:nvPr>
            <p:extLst>
              <p:ext uri="{D42A27DB-BD31-4B8C-83A1-F6EECF244321}">
                <p14:modId xmlns:p14="http://schemas.microsoft.com/office/powerpoint/2010/main" val="3964953977"/>
              </p:ext>
            </p:extLst>
          </p:nvPr>
        </p:nvGraphicFramePr>
        <p:xfrm>
          <a:off x="540000" y="1980000"/>
          <a:ext cx="540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86E5AF9B-F922-40B7-9EB8-6478E4852DFD}"/>
              </a:ext>
            </a:extLst>
          </p:cNvPr>
          <p:cNvGraphicFramePr/>
          <p:nvPr>
            <p:extLst>
              <p:ext uri="{D42A27DB-BD31-4B8C-83A1-F6EECF244321}">
                <p14:modId xmlns:p14="http://schemas.microsoft.com/office/powerpoint/2010/main" val="658082040"/>
              </p:ext>
            </p:extLst>
          </p:nvPr>
        </p:nvGraphicFramePr>
        <p:xfrm>
          <a:off x="6120000" y="1980000"/>
          <a:ext cx="540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76928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pPr eaLnBrk="1" hangingPunct="1"/>
            <a:r>
              <a:rPr lang="en-AU" altLang="en-US" sz="2800" dirty="0"/>
              <a:t>Results – Mental health</a:t>
            </a:r>
          </a:p>
        </p:txBody>
      </p:sp>
      <p:graphicFrame>
        <p:nvGraphicFramePr>
          <p:cNvPr id="4" name="Chart 3">
            <a:extLst>
              <a:ext uri="{FF2B5EF4-FFF2-40B4-BE49-F238E27FC236}">
                <a16:creationId xmlns:a16="http://schemas.microsoft.com/office/drawing/2014/main" id="{754A19A0-8678-4CDA-9F4C-04D0B10D953F}"/>
              </a:ext>
            </a:extLst>
          </p:cNvPr>
          <p:cNvGraphicFramePr>
            <a:graphicFrameLocks/>
          </p:cNvGraphicFramePr>
          <p:nvPr>
            <p:extLst>
              <p:ext uri="{D42A27DB-BD31-4B8C-83A1-F6EECF244321}">
                <p14:modId xmlns:p14="http://schemas.microsoft.com/office/powerpoint/2010/main" val="3599662315"/>
              </p:ext>
            </p:extLst>
          </p:nvPr>
        </p:nvGraphicFramePr>
        <p:xfrm>
          <a:off x="3180000" y="1485000"/>
          <a:ext cx="5832000" cy="3888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E0C18981-B2DC-4AF9-8B69-6113880714A9}"/>
              </a:ext>
            </a:extLst>
          </p:cNvPr>
          <p:cNvSpPr txBox="1"/>
          <p:nvPr/>
        </p:nvSpPr>
        <p:spPr>
          <a:xfrm>
            <a:off x="478366" y="1079407"/>
            <a:ext cx="3661580" cy="400110"/>
          </a:xfrm>
          <a:prstGeom prst="rect">
            <a:avLst/>
          </a:prstGeom>
          <a:noFill/>
        </p:spPr>
        <p:txBody>
          <a:bodyPr wrap="none" rtlCol="0">
            <a:spAutoFit/>
          </a:bodyPr>
          <a:lstStyle/>
          <a:p>
            <a:r>
              <a:rPr lang="en-US" sz="2000" dirty="0"/>
              <a:t>Help-seeking for mental health</a:t>
            </a:r>
          </a:p>
        </p:txBody>
      </p:sp>
    </p:spTree>
    <p:extLst>
      <p:ext uri="{BB962C8B-B14F-4D97-AF65-F5344CB8AC3E}">
        <p14:creationId xmlns:p14="http://schemas.microsoft.com/office/powerpoint/2010/main" val="1804230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2"/>
          <p:cNvSpPr>
            <a:spLocks noGrp="1"/>
          </p:cNvSpPr>
          <p:nvPr>
            <p:ph type="title"/>
          </p:nvPr>
        </p:nvSpPr>
        <p:spPr/>
        <p:txBody>
          <a:bodyPr/>
          <a:lstStyle/>
          <a:p>
            <a:pPr eaLnBrk="1" hangingPunct="1"/>
            <a:r>
              <a:rPr lang="en-AU" altLang="en-US" sz="2800" dirty="0"/>
              <a:t>Results – Self-help behaviours</a:t>
            </a:r>
          </a:p>
        </p:txBody>
      </p:sp>
      <p:graphicFrame>
        <p:nvGraphicFramePr>
          <p:cNvPr id="2" name="Table 1">
            <a:extLst>
              <a:ext uri="{FF2B5EF4-FFF2-40B4-BE49-F238E27FC236}">
                <a16:creationId xmlns:a16="http://schemas.microsoft.com/office/drawing/2014/main" id="{353B5ABB-CB8B-4D7C-90F2-5C8C74B615ED}"/>
              </a:ext>
            </a:extLst>
          </p:cNvPr>
          <p:cNvGraphicFramePr>
            <a:graphicFrameLocks noGrp="1"/>
          </p:cNvGraphicFramePr>
          <p:nvPr>
            <p:extLst>
              <p:ext uri="{D42A27DB-BD31-4B8C-83A1-F6EECF244321}">
                <p14:modId xmlns:p14="http://schemas.microsoft.com/office/powerpoint/2010/main" val="4152590283"/>
              </p:ext>
            </p:extLst>
          </p:nvPr>
        </p:nvGraphicFramePr>
        <p:xfrm>
          <a:off x="1355961" y="1389028"/>
          <a:ext cx="9480078" cy="4079943"/>
        </p:xfrm>
        <a:graphic>
          <a:graphicData uri="http://schemas.openxmlformats.org/drawingml/2006/table">
            <a:tbl>
              <a:tblPr firstRow="1" firstCol="1" bandRow="1">
                <a:tableStyleId>{5C22544A-7EE6-4342-B048-85BDC9FD1C3A}</a:tableStyleId>
              </a:tblPr>
              <a:tblGrid>
                <a:gridCol w="8399214">
                  <a:extLst>
                    <a:ext uri="{9D8B030D-6E8A-4147-A177-3AD203B41FA5}">
                      <a16:colId xmlns:a16="http://schemas.microsoft.com/office/drawing/2014/main" val="4212306082"/>
                    </a:ext>
                  </a:extLst>
                </a:gridCol>
                <a:gridCol w="1080864">
                  <a:extLst>
                    <a:ext uri="{9D8B030D-6E8A-4147-A177-3AD203B41FA5}">
                      <a16:colId xmlns:a16="http://schemas.microsoft.com/office/drawing/2014/main" val="2276348899"/>
                    </a:ext>
                  </a:extLst>
                </a:gridCol>
              </a:tblGrid>
              <a:tr h="319350">
                <a:tc>
                  <a:txBody>
                    <a:bodyPr/>
                    <a:lstStyle/>
                    <a:p>
                      <a:pPr>
                        <a:lnSpc>
                          <a:spcPct val="150000"/>
                        </a:lnSpc>
                      </a:pPr>
                      <a:r>
                        <a:rPr lang="en-AU" sz="1800">
                          <a:effectLst/>
                        </a:rPr>
                        <a:t> </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r>
                        <a:rPr lang="en-AU" sz="1800">
                          <a:effectLst/>
                        </a:rPr>
                        <a:t>%</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68264053"/>
                  </a:ext>
                </a:extLst>
              </a:tr>
              <a:tr h="319350">
                <a:tc>
                  <a:txBody>
                    <a:bodyPr/>
                    <a:lstStyle/>
                    <a:p>
                      <a:pPr>
                        <a:lnSpc>
                          <a:spcPct val="150000"/>
                        </a:lnSpc>
                      </a:pPr>
                      <a:r>
                        <a:rPr lang="en-AU" sz="1800">
                          <a:effectLst/>
                        </a:rPr>
                        <a:t>Reminded self this period of restrictions is temporary</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r>
                        <a:rPr lang="en-AU" sz="1800">
                          <a:effectLst/>
                        </a:rPr>
                        <a:t>66.9%</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40686095"/>
                  </a:ext>
                </a:extLst>
              </a:tr>
              <a:tr h="682476">
                <a:tc>
                  <a:txBody>
                    <a:bodyPr/>
                    <a:lstStyle/>
                    <a:p>
                      <a:pPr>
                        <a:lnSpc>
                          <a:spcPct val="150000"/>
                        </a:lnSpc>
                      </a:pPr>
                      <a:r>
                        <a:rPr lang="en-AU" sz="1800">
                          <a:effectLst/>
                        </a:rPr>
                        <a:t>Tried to find reliable sources of information about COVID-19 (e.g., government websites)</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r>
                        <a:rPr lang="en-AU" sz="1800">
                          <a:effectLst/>
                        </a:rPr>
                        <a:t>60.7%</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20970853"/>
                  </a:ext>
                </a:extLst>
              </a:tr>
              <a:tr h="682476">
                <a:tc>
                  <a:txBody>
                    <a:bodyPr/>
                    <a:lstStyle/>
                    <a:p>
                      <a:pPr>
                        <a:lnSpc>
                          <a:spcPct val="150000"/>
                        </a:lnSpc>
                      </a:pPr>
                      <a:r>
                        <a:rPr lang="en-AU" sz="1800">
                          <a:effectLst/>
                        </a:rPr>
                        <a:t>Stayed connected with friends, family and colleagues via email, social media or phone</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r>
                        <a:rPr lang="en-AU" sz="1800">
                          <a:effectLst/>
                        </a:rPr>
                        <a:t>82.6%</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12145881"/>
                  </a:ext>
                </a:extLst>
              </a:tr>
              <a:tr h="319350">
                <a:tc>
                  <a:txBody>
                    <a:bodyPr/>
                    <a:lstStyle/>
                    <a:p>
                      <a:pPr>
                        <a:lnSpc>
                          <a:spcPct val="150000"/>
                        </a:lnSpc>
                      </a:pPr>
                      <a:r>
                        <a:rPr lang="en-AU" sz="1800">
                          <a:effectLst/>
                        </a:rPr>
                        <a:t>Engaged in healthy activities that you enjoy and find relaxing</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r>
                        <a:rPr lang="en-AU" sz="1800">
                          <a:effectLst/>
                        </a:rPr>
                        <a:t>66.2%</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0715087"/>
                  </a:ext>
                </a:extLst>
              </a:tr>
              <a:tr h="319350">
                <a:tc>
                  <a:txBody>
                    <a:bodyPr/>
                    <a:lstStyle/>
                    <a:p>
                      <a:pPr>
                        <a:lnSpc>
                          <a:spcPct val="150000"/>
                        </a:lnSpc>
                      </a:pPr>
                      <a:r>
                        <a:rPr lang="en-AU" sz="1800">
                          <a:effectLst/>
                        </a:rPr>
                        <a:t>Kept regular sleep routines</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r>
                        <a:rPr lang="en-AU" sz="1800">
                          <a:effectLst/>
                        </a:rPr>
                        <a:t>43.4%</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44163821"/>
                  </a:ext>
                </a:extLst>
              </a:tr>
              <a:tr h="319350">
                <a:tc>
                  <a:txBody>
                    <a:bodyPr/>
                    <a:lstStyle/>
                    <a:p>
                      <a:pPr>
                        <a:lnSpc>
                          <a:spcPct val="150000"/>
                        </a:lnSpc>
                      </a:pPr>
                      <a:r>
                        <a:rPr lang="en-AU" sz="1800">
                          <a:effectLst/>
                        </a:rPr>
                        <a:t>Tried to regularly get exercise</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r>
                        <a:rPr lang="en-AU" sz="1800">
                          <a:effectLst/>
                        </a:rPr>
                        <a:t>69.2%</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30547211"/>
                  </a:ext>
                </a:extLst>
              </a:tr>
              <a:tr h="319350">
                <a:tc>
                  <a:txBody>
                    <a:bodyPr/>
                    <a:lstStyle/>
                    <a:p>
                      <a:pPr>
                        <a:lnSpc>
                          <a:spcPct val="150000"/>
                        </a:lnSpc>
                      </a:pPr>
                      <a:r>
                        <a:rPr lang="en-AU" sz="1800">
                          <a:effectLst/>
                        </a:rPr>
                        <a:t>Avoided news and social media you find distressing</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r>
                        <a:rPr lang="en-AU" sz="1800">
                          <a:effectLst/>
                        </a:rPr>
                        <a:t>47.1%</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66413805"/>
                  </a:ext>
                </a:extLst>
              </a:tr>
              <a:tr h="319350">
                <a:tc>
                  <a:txBody>
                    <a:bodyPr/>
                    <a:lstStyle/>
                    <a:p>
                      <a:pPr>
                        <a:lnSpc>
                          <a:spcPct val="150000"/>
                        </a:lnSpc>
                      </a:pPr>
                      <a:r>
                        <a:rPr lang="en-AU" sz="1800">
                          <a:effectLst/>
                        </a:rPr>
                        <a:t>Sought support from friends and family when needed</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r>
                        <a:rPr lang="en-AU" sz="1800" dirty="0">
                          <a:effectLst/>
                        </a:rPr>
                        <a:t>47.3%</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07263505"/>
                  </a:ext>
                </a:extLst>
              </a:tr>
            </a:tbl>
          </a:graphicData>
        </a:graphic>
      </p:graphicFrame>
    </p:spTree>
    <p:extLst>
      <p:ext uri="{BB962C8B-B14F-4D97-AF65-F5344CB8AC3E}">
        <p14:creationId xmlns:p14="http://schemas.microsoft.com/office/powerpoint/2010/main" val="388402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720000" y="2520000"/>
            <a:ext cx="8640960" cy="1143000"/>
          </a:xfrm>
        </p:spPr>
        <p:txBody>
          <a:bodyPr/>
          <a:lstStyle/>
          <a:p>
            <a:r>
              <a:rPr lang="en-US" altLang="en-US" sz="3600" dirty="0">
                <a:latin typeface="Palatino Linotype" panose="02040502050505030304" pitchFamily="18" charset="0"/>
              </a:rPr>
              <a:t>4. Conclusions</a:t>
            </a:r>
            <a:endParaRPr lang="en-AU" altLang="en-US" sz="3600" dirty="0"/>
          </a:p>
        </p:txBody>
      </p:sp>
    </p:spTree>
    <p:extLst>
      <p:ext uri="{BB962C8B-B14F-4D97-AF65-F5344CB8AC3E}">
        <p14:creationId xmlns:p14="http://schemas.microsoft.com/office/powerpoint/2010/main" val="1460405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20000" y="1440000"/>
            <a:ext cx="11523133" cy="4896767"/>
          </a:xfrm>
        </p:spPr>
        <p:txBody>
          <a:bodyPr/>
          <a:lstStyle/>
          <a:p>
            <a:pPr marL="411480" indent="-411480">
              <a:spcAft>
                <a:spcPts val="1080"/>
              </a:spcAft>
              <a:buFont typeface="Arial" panose="020B0604020202020204" pitchFamily="34" charset="0"/>
              <a:buChar char="•"/>
            </a:pPr>
            <a:r>
              <a:rPr lang="en-AU" sz="2000" b="0" dirty="0"/>
              <a:t>Alcohol consumption declined, continuing a trend that began before the pandemic</a:t>
            </a:r>
          </a:p>
          <a:p>
            <a:pPr marL="1154430" lvl="1" indent="-411480">
              <a:spcAft>
                <a:spcPts val="1080"/>
              </a:spcAft>
              <a:buFont typeface="Arial" panose="020B0604020202020204" pitchFamily="34" charset="0"/>
              <a:buChar char="•"/>
            </a:pPr>
            <a:r>
              <a:rPr lang="en-AU" sz="1800" b="0" dirty="0">
                <a:latin typeface="+mj-lt"/>
              </a:rPr>
              <a:t>This appeared driven by quantity, with no change in frequency of alcohol consumption, but declines in typical quantity consumed, and binge drinking</a:t>
            </a:r>
          </a:p>
          <a:p>
            <a:pPr marL="411480" indent="-411480">
              <a:buFont typeface="Arial" panose="020B0604020202020204" pitchFamily="34" charset="0"/>
              <a:buChar char="•"/>
            </a:pPr>
            <a:r>
              <a:rPr lang="en-AU" sz="2000" b="0" dirty="0"/>
              <a:t>Unsurprisingly, there was a sharp decline in drinking with others in person, but this was large matched by increases in drinking with others virtually and drinking alone</a:t>
            </a:r>
          </a:p>
          <a:p>
            <a:pPr marL="411480" indent="-411480">
              <a:buFont typeface="Arial" panose="020B0604020202020204" pitchFamily="34" charset="0"/>
              <a:buChar char="•"/>
            </a:pPr>
            <a:r>
              <a:rPr lang="en-AU" sz="2000" b="0" dirty="0"/>
              <a:t>There was a decline in the rate of alcohol-related harms</a:t>
            </a:r>
          </a:p>
          <a:p>
            <a:pPr marL="1154430" lvl="1" indent="-411480">
              <a:buFont typeface="Arial" panose="020B0604020202020204" pitchFamily="34" charset="0"/>
              <a:buChar char="•"/>
            </a:pPr>
            <a:r>
              <a:rPr lang="en-AU" sz="1800" dirty="0">
                <a:latin typeface="+mj-lt"/>
              </a:rPr>
              <a:t>These may be related, as drinking at home is likely to reduce the risk of acute harms such as traffic accidents and fighting</a:t>
            </a:r>
          </a:p>
          <a:p>
            <a:pPr marL="411480" indent="-411480">
              <a:buFont typeface="Arial" panose="020B0604020202020204" pitchFamily="34" charset="0"/>
              <a:buChar char="•"/>
            </a:pPr>
            <a:endParaRPr lang="en-AU" sz="2000" b="0" dirty="0">
              <a:latin typeface="+mj-lt"/>
            </a:endParaRPr>
          </a:p>
        </p:txBody>
      </p:sp>
      <p:sp>
        <p:nvSpPr>
          <p:cNvPr id="3" name="Title 2"/>
          <p:cNvSpPr>
            <a:spLocks noGrp="1"/>
          </p:cNvSpPr>
          <p:nvPr>
            <p:ph type="title"/>
          </p:nvPr>
        </p:nvSpPr>
        <p:spPr/>
        <p:txBody>
          <a:bodyPr/>
          <a:lstStyle/>
          <a:p>
            <a:r>
              <a:rPr lang="en-AU" sz="2400" dirty="0"/>
              <a:t>Conclusions</a:t>
            </a:r>
          </a:p>
        </p:txBody>
      </p:sp>
    </p:spTree>
    <p:extLst>
      <p:ext uri="{BB962C8B-B14F-4D97-AF65-F5344CB8AC3E}">
        <p14:creationId xmlns:p14="http://schemas.microsoft.com/office/powerpoint/2010/main" val="3814837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20000" y="1440000"/>
            <a:ext cx="11523133" cy="4896767"/>
          </a:xfrm>
        </p:spPr>
        <p:txBody>
          <a:bodyPr/>
          <a:lstStyle/>
          <a:p>
            <a:pPr marL="411480" indent="-411480">
              <a:spcAft>
                <a:spcPts val="1080"/>
              </a:spcAft>
              <a:buFont typeface="Arial" panose="020B0604020202020204" pitchFamily="34" charset="0"/>
              <a:buChar char="•"/>
            </a:pPr>
            <a:r>
              <a:rPr lang="en-AU" sz="2000" b="0" dirty="0"/>
              <a:t>Increases in depression and anxiety symptoms</a:t>
            </a:r>
          </a:p>
          <a:p>
            <a:pPr marL="411480" indent="-411480">
              <a:spcAft>
                <a:spcPts val="1080"/>
              </a:spcAft>
              <a:buFont typeface="Arial" panose="020B0604020202020204" pitchFamily="34" charset="0"/>
              <a:buChar char="•"/>
            </a:pPr>
            <a:r>
              <a:rPr lang="en-AU" sz="2000" b="0" dirty="0"/>
              <a:t>Changes were less severe than in some other countries</a:t>
            </a:r>
          </a:p>
          <a:p>
            <a:pPr marL="1154430" lvl="1" indent="-411480">
              <a:spcAft>
                <a:spcPts val="1080"/>
              </a:spcAft>
              <a:buFont typeface="Arial" panose="020B0604020202020204" pitchFamily="34" charset="0"/>
              <a:buChar char="•"/>
            </a:pPr>
            <a:r>
              <a:rPr lang="en-AU" sz="1800" dirty="0">
                <a:latin typeface="+mj-lt"/>
              </a:rPr>
              <a:t>Possibly due to the relatively low impact of COVID-19 in Australia</a:t>
            </a:r>
            <a:endParaRPr lang="en-AU" sz="1800" b="0" dirty="0">
              <a:latin typeface="+mj-lt"/>
            </a:endParaRPr>
          </a:p>
          <a:p>
            <a:pPr marL="411480" indent="-411480">
              <a:spcAft>
                <a:spcPts val="1080"/>
              </a:spcAft>
              <a:buFont typeface="Arial" panose="020B0604020202020204" pitchFamily="34" charset="0"/>
              <a:buChar char="•"/>
            </a:pPr>
            <a:r>
              <a:rPr lang="en-AU" sz="2000" b="0" dirty="0"/>
              <a:t>No change in help seeking</a:t>
            </a:r>
          </a:p>
          <a:p>
            <a:pPr marL="1154430" lvl="1" indent="-411480">
              <a:spcAft>
                <a:spcPts val="1080"/>
              </a:spcAft>
              <a:buFont typeface="Arial" panose="020B0604020202020204" pitchFamily="34" charset="0"/>
              <a:buChar char="•"/>
            </a:pPr>
            <a:r>
              <a:rPr lang="en-AU" sz="1800" b="0" dirty="0">
                <a:latin typeface="+mj-lt"/>
              </a:rPr>
              <a:t>While the Australian Government introduced initiatives to </a:t>
            </a:r>
            <a:r>
              <a:rPr lang="en-AU" sz="1800" dirty="0">
                <a:latin typeface="+mj-lt"/>
              </a:rPr>
              <a:t>improve access to mental health support, there may have been a lag in uptake, and barriers such as cost may have remained</a:t>
            </a:r>
          </a:p>
          <a:p>
            <a:pPr marL="411480" indent="-411480">
              <a:spcAft>
                <a:spcPts val="1080"/>
              </a:spcAft>
              <a:buFont typeface="Arial" panose="020B0604020202020204" pitchFamily="34" charset="0"/>
              <a:buChar char="•"/>
            </a:pPr>
            <a:r>
              <a:rPr lang="en-AU" sz="2000" b="0" dirty="0">
                <a:latin typeface="+mj-lt"/>
              </a:rPr>
              <a:t>Results for both alcohol and mental health were consistent by gender</a:t>
            </a:r>
          </a:p>
          <a:p>
            <a:pPr marL="1154430" lvl="1" indent="-411480">
              <a:spcAft>
                <a:spcPts val="1080"/>
              </a:spcAft>
              <a:buFont typeface="Arial" panose="020B0604020202020204" pitchFamily="34" charset="0"/>
              <a:buChar char="•"/>
            </a:pPr>
            <a:r>
              <a:rPr lang="en-AU" sz="1800" dirty="0">
                <a:latin typeface="+mj-lt"/>
              </a:rPr>
              <a:t>Although women generally showed higher rates of depression/anxiety, there was no gender difference in change due to the restrictions</a:t>
            </a:r>
            <a:endParaRPr lang="en-AU" sz="1800" b="0" dirty="0">
              <a:latin typeface="+mj-lt"/>
            </a:endParaRPr>
          </a:p>
          <a:p>
            <a:pPr marL="411480" indent="-411480">
              <a:buFont typeface="Arial" panose="020B0604020202020204" pitchFamily="34" charset="0"/>
              <a:buChar char="•"/>
            </a:pPr>
            <a:endParaRPr lang="en-AU" b="0" dirty="0"/>
          </a:p>
        </p:txBody>
      </p:sp>
      <p:sp>
        <p:nvSpPr>
          <p:cNvPr id="3" name="Title 2"/>
          <p:cNvSpPr>
            <a:spLocks noGrp="1"/>
          </p:cNvSpPr>
          <p:nvPr>
            <p:ph type="title"/>
          </p:nvPr>
        </p:nvSpPr>
        <p:spPr/>
        <p:txBody>
          <a:bodyPr/>
          <a:lstStyle/>
          <a:p>
            <a:r>
              <a:rPr lang="en-AU" sz="2400" dirty="0"/>
              <a:t>Conclusions</a:t>
            </a:r>
          </a:p>
        </p:txBody>
      </p:sp>
    </p:spTree>
    <p:extLst>
      <p:ext uri="{BB962C8B-B14F-4D97-AF65-F5344CB8AC3E}">
        <p14:creationId xmlns:p14="http://schemas.microsoft.com/office/powerpoint/2010/main" val="3000775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720000" y="2520000"/>
            <a:ext cx="8640960" cy="1143000"/>
          </a:xfrm>
        </p:spPr>
        <p:txBody>
          <a:bodyPr/>
          <a:lstStyle/>
          <a:p>
            <a:r>
              <a:rPr lang="en-US" altLang="en-US" sz="3600" dirty="0">
                <a:latin typeface="Palatino Linotype" panose="02040502050505030304" pitchFamily="18" charset="0"/>
              </a:rPr>
              <a:t>1. APSALS Cohort</a:t>
            </a:r>
            <a:endParaRPr lang="en-AU" altLang="en-US" sz="3600" dirty="0"/>
          </a:p>
        </p:txBody>
      </p:sp>
    </p:spTree>
    <p:extLst>
      <p:ext uri="{BB962C8B-B14F-4D97-AF65-F5344CB8AC3E}">
        <p14:creationId xmlns:p14="http://schemas.microsoft.com/office/powerpoint/2010/main" val="3264922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20000" y="1440000"/>
            <a:ext cx="11523133" cy="4896767"/>
          </a:xfrm>
        </p:spPr>
        <p:txBody>
          <a:bodyPr/>
          <a:lstStyle/>
          <a:p>
            <a:pPr marL="411480" indent="-411480">
              <a:spcAft>
                <a:spcPts val="1080"/>
              </a:spcAft>
              <a:buFont typeface="Arial" panose="020B0604020202020204" pitchFamily="34" charset="0"/>
              <a:buChar char="•"/>
            </a:pPr>
            <a:r>
              <a:rPr lang="en-AU" sz="2000" b="0" dirty="0"/>
              <a:t>One of the few studies investigating impact of COVID-19 prospectively</a:t>
            </a:r>
          </a:p>
          <a:p>
            <a:pPr marL="411480" indent="-411480">
              <a:spcAft>
                <a:spcPts val="1080"/>
              </a:spcAft>
              <a:buFont typeface="Arial" panose="020B0604020202020204" pitchFamily="34" charset="0"/>
              <a:buChar char="•"/>
            </a:pPr>
            <a:r>
              <a:rPr lang="en-AU" sz="2000" b="0" dirty="0"/>
              <a:t>Self-selected sample &gt; but similar to population</a:t>
            </a:r>
          </a:p>
          <a:p>
            <a:pPr marL="411480" indent="-411480">
              <a:spcAft>
                <a:spcPts val="1080"/>
              </a:spcAft>
              <a:buFont typeface="Arial" panose="020B0604020202020204" pitchFamily="34" charset="0"/>
              <a:buChar char="•"/>
            </a:pPr>
            <a:r>
              <a:rPr lang="en-AU" sz="2000" b="0" dirty="0"/>
              <a:t>Only covered relatively ‘early’ stages of the pandemic – May-June 2020</a:t>
            </a:r>
          </a:p>
          <a:p>
            <a:pPr marL="411480" indent="-411480">
              <a:spcAft>
                <a:spcPts val="1080"/>
              </a:spcAft>
              <a:buFont typeface="Arial" panose="020B0604020202020204" pitchFamily="34" charset="0"/>
              <a:buChar char="•"/>
            </a:pPr>
            <a:r>
              <a:rPr lang="en-AU" sz="2000" b="0" dirty="0"/>
              <a:t>May not generalize beyond the Australian context</a:t>
            </a:r>
          </a:p>
          <a:p>
            <a:pPr marL="411480" indent="-411480">
              <a:spcAft>
                <a:spcPts val="1080"/>
              </a:spcAft>
              <a:buFont typeface="Arial" panose="020B0604020202020204" pitchFamily="34" charset="0"/>
              <a:buChar char="•"/>
            </a:pPr>
            <a:r>
              <a:rPr lang="en-AU" sz="2000" b="0" dirty="0"/>
              <a:t>Mental health was self-report not clinical interview</a:t>
            </a:r>
          </a:p>
          <a:p>
            <a:pPr marL="411480" indent="-411480">
              <a:buFont typeface="Arial" panose="020B0604020202020204" pitchFamily="34" charset="0"/>
              <a:buChar char="•"/>
            </a:pPr>
            <a:endParaRPr lang="en-AU" b="0" dirty="0"/>
          </a:p>
        </p:txBody>
      </p:sp>
      <p:sp>
        <p:nvSpPr>
          <p:cNvPr id="3" name="Title 2"/>
          <p:cNvSpPr>
            <a:spLocks noGrp="1"/>
          </p:cNvSpPr>
          <p:nvPr>
            <p:ph type="title"/>
          </p:nvPr>
        </p:nvSpPr>
        <p:spPr/>
        <p:txBody>
          <a:bodyPr/>
          <a:lstStyle/>
          <a:p>
            <a:r>
              <a:rPr lang="en-AU" sz="2400" dirty="0"/>
              <a:t>Strengths and Weaknesses</a:t>
            </a:r>
          </a:p>
        </p:txBody>
      </p:sp>
    </p:spTree>
    <p:extLst>
      <p:ext uri="{BB962C8B-B14F-4D97-AF65-F5344CB8AC3E}">
        <p14:creationId xmlns:p14="http://schemas.microsoft.com/office/powerpoint/2010/main" val="20240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r>
              <a:rPr lang="en-AU" altLang="en-US" dirty="0">
                <a:latin typeface="Palatino Linotype" panose="02040502050505030304" pitchFamily="18" charset="0"/>
              </a:rPr>
              <a:t>References</a:t>
            </a:r>
            <a:endParaRPr lang="en-AU" altLang="en-US" sz="2800" dirty="0">
              <a:latin typeface="Palatino Linotype" panose="02040502050505030304" pitchFamily="18" charset="0"/>
            </a:endParaRPr>
          </a:p>
        </p:txBody>
      </p:sp>
      <p:pic>
        <p:nvPicPr>
          <p:cNvPr id="6" name="Picture 5">
            <a:extLst>
              <a:ext uri="{FF2B5EF4-FFF2-40B4-BE49-F238E27FC236}">
                <a16:creationId xmlns:a16="http://schemas.microsoft.com/office/drawing/2014/main" id="{7B731348-9A8D-4E73-A8B7-F729208FA920}"/>
              </a:ext>
            </a:extLst>
          </p:cNvPr>
          <p:cNvPicPr>
            <a:picLocks noChangeAspect="1"/>
          </p:cNvPicPr>
          <p:nvPr/>
        </p:nvPicPr>
        <p:blipFill>
          <a:blip r:embed="rId3"/>
          <a:stretch>
            <a:fillRect/>
          </a:stretch>
        </p:blipFill>
        <p:spPr>
          <a:xfrm>
            <a:off x="1882775" y="1148835"/>
            <a:ext cx="8426450" cy="4572891"/>
          </a:xfrm>
          <a:prstGeom prst="rect">
            <a:avLst/>
          </a:prstGeom>
        </p:spPr>
      </p:pic>
    </p:spTree>
    <p:extLst>
      <p:ext uri="{BB962C8B-B14F-4D97-AF65-F5344CB8AC3E}">
        <p14:creationId xmlns:p14="http://schemas.microsoft.com/office/powerpoint/2010/main" val="39027891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r>
              <a:rPr lang="en-AU" altLang="en-US" dirty="0">
                <a:latin typeface="Palatino Linotype" panose="02040502050505030304" pitchFamily="18" charset="0"/>
              </a:rPr>
              <a:t>References</a:t>
            </a:r>
            <a:endParaRPr lang="en-AU" altLang="en-US" sz="2800" dirty="0">
              <a:latin typeface="Palatino Linotype" panose="02040502050505030304" pitchFamily="18" charset="0"/>
            </a:endParaRPr>
          </a:p>
        </p:txBody>
      </p:sp>
      <p:pic>
        <p:nvPicPr>
          <p:cNvPr id="3" name="Picture 2">
            <a:extLst>
              <a:ext uri="{FF2B5EF4-FFF2-40B4-BE49-F238E27FC236}">
                <a16:creationId xmlns:a16="http://schemas.microsoft.com/office/drawing/2014/main" id="{C70D5421-45EC-42FC-A1A8-5076C71045F3}"/>
              </a:ext>
            </a:extLst>
          </p:cNvPr>
          <p:cNvPicPr>
            <a:picLocks noChangeAspect="1"/>
          </p:cNvPicPr>
          <p:nvPr/>
        </p:nvPicPr>
        <p:blipFill>
          <a:blip r:embed="rId3"/>
          <a:stretch>
            <a:fillRect/>
          </a:stretch>
        </p:blipFill>
        <p:spPr>
          <a:xfrm>
            <a:off x="1882775" y="1148835"/>
            <a:ext cx="8604448" cy="4314859"/>
          </a:xfrm>
          <a:prstGeom prst="rect">
            <a:avLst/>
          </a:prstGeom>
        </p:spPr>
      </p:pic>
    </p:spTree>
    <p:extLst>
      <p:ext uri="{BB962C8B-B14F-4D97-AF65-F5344CB8AC3E}">
        <p14:creationId xmlns:p14="http://schemas.microsoft.com/office/powerpoint/2010/main" val="2062594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eaLnBrk="1" hangingPunct="1">
              <a:defRPr/>
            </a:pPr>
            <a:r>
              <a:rPr lang="en-AU" sz="2400" dirty="0"/>
              <a:t>APSALS Cohort</a:t>
            </a:r>
            <a:endParaRPr lang="en-AU" sz="2400" dirty="0">
              <a:solidFill>
                <a:schemeClr val="accent4"/>
              </a:solidFill>
            </a:endParaRPr>
          </a:p>
        </p:txBody>
      </p:sp>
      <p:sp>
        <p:nvSpPr>
          <p:cNvPr id="6" name="Text Placeholder 2">
            <a:extLst>
              <a:ext uri="{FF2B5EF4-FFF2-40B4-BE49-F238E27FC236}">
                <a16:creationId xmlns:a16="http://schemas.microsoft.com/office/drawing/2014/main" id="{A99D8C72-6B3B-4B85-8C10-74AC89E0AF3D}"/>
              </a:ext>
            </a:extLst>
          </p:cNvPr>
          <p:cNvSpPr txBox="1">
            <a:spLocks/>
          </p:cNvSpPr>
          <p:nvPr/>
        </p:nvSpPr>
        <p:spPr>
          <a:xfrm>
            <a:off x="720000" y="1440000"/>
            <a:ext cx="9865798" cy="3834932"/>
          </a:xfrm>
          <a:prstGeom prst="rect">
            <a:avLst/>
          </a:prstGeom>
        </p:spPr>
        <p:txBody>
          <a:bodyPr/>
          <a:lstStyle>
            <a:lvl1pPr marL="0" indent="0" algn="l" defTabSz="457200" rtl="0" eaLnBrk="1" fontAlgn="base" hangingPunct="1">
              <a:spcBef>
                <a:spcPct val="20000"/>
              </a:spcBef>
              <a:spcAft>
                <a:spcPct val="0"/>
              </a:spcAft>
              <a:buFont typeface="Lucida Grande" charset="0"/>
              <a:buNone/>
              <a:defRPr sz="2400" b="1" kern="1200">
                <a:solidFill>
                  <a:schemeClr val="tx1"/>
                </a:solidFill>
                <a:latin typeface="Arial" panose="020B0604020202020204" pitchFamily="34" charset="0"/>
                <a:ea typeface="ＭＳ Ｐゴシック" charset="0"/>
                <a:cs typeface="Arial" panose="020B0604020202020204" pitchFamily="34" charset="0"/>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11480" indent="-411480">
              <a:spcBef>
                <a:spcPts val="540"/>
              </a:spcBef>
              <a:spcAft>
                <a:spcPts val="540"/>
              </a:spcAft>
              <a:buFont typeface="Arial" panose="020B0604020202020204" pitchFamily="34" charset="0"/>
              <a:buChar char="•"/>
            </a:pPr>
            <a:r>
              <a:rPr lang="en-AU" sz="2000" u="sng" dirty="0"/>
              <a:t>Created by:</a:t>
            </a:r>
            <a:r>
              <a:rPr lang="en-AU" sz="2000" dirty="0"/>
              <a:t> </a:t>
            </a:r>
            <a:r>
              <a:rPr lang="en-AU" sz="2000" b="0" dirty="0"/>
              <a:t>Laura </a:t>
            </a:r>
            <a:r>
              <a:rPr lang="en-AU" sz="2000" b="0" dirty="0" err="1"/>
              <a:t>Vogl</a:t>
            </a:r>
            <a:r>
              <a:rPr lang="en-AU" sz="2000" b="0" dirty="0"/>
              <a:t> and Richard Mattick </a:t>
            </a:r>
          </a:p>
          <a:p>
            <a:pPr marL="411480" indent="-411480">
              <a:spcBef>
                <a:spcPts val="540"/>
              </a:spcBef>
              <a:spcAft>
                <a:spcPts val="540"/>
              </a:spcAft>
              <a:buFont typeface="Arial" panose="020B0604020202020204" pitchFamily="34" charset="0"/>
              <a:buChar char="•"/>
            </a:pPr>
            <a:r>
              <a:rPr lang="en-AU" sz="2000" u="sng" dirty="0"/>
              <a:t>CIs and AIs:</a:t>
            </a:r>
            <a:r>
              <a:rPr lang="en-AU" sz="2000" dirty="0"/>
              <a:t> </a:t>
            </a:r>
            <a:r>
              <a:rPr lang="en-AU" sz="2000" b="0" dirty="0"/>
              <a:t>Raimondo Bruno, Louisa Degenhardt, John Horwood, </a:t>
            </a:r>
            <a:r>
              <a:rPr lang="en-AU" sz="2000" b="0" dirty="0" err="1"/>
              <a:t>Delyse</a:t>
            </a:r>
            <a:r>
              <a:rPr lang="en-AU" sz="2000" b="0" dirty="0"/>
              <a:t> Hutchinson, </a:t>
            </a:r>
            <a:r>
              <a:rPr lang="en-AU" sz="2000" b="0" dirty="0" err="1"/>
              <a:t>Kypros</a:t>
            </a:r>
            <a:r>
              <a:rPr lang="en-AU" sz="2000" b="0" dirty="0"/>
              <a:t> </a:t>
            </a:r>
            <a:r>
              <a:rPr lang="en-AU" sz="2000" b="0" dirty="0" err="1"/>
              <a:t>Kypri</a:t>
            </a:r>
            <a:r>
              <a:rPr lang="en-AU" sz="2000" b="0" dirty="0"/>
              <a:t>, Richard Mattick, </a:t>
            </a:r>
            <a:r>
              <a:rPr lang="en-AU" sz="2000" b="0" dirty="0" err="1"/>
              <a:t>Nyanda</a:t>
            </a:r>
            <a:r>
              <a:rPr lang="en-AU" sz="2000" b="0" dirty="0"/>
              <a:t> McBride, Jim </a:t>
            </a:r>
            <a:r>
              <a:rPr lang="en-AU" sz="2000" b="0" dirty="0" err="1"/>
              <a:t>McCambridge</a:t>
            </a:r>
            <a:r>
              <a:rPr lang="en-AU" sz="2000" b="0" dirty="0"/>
              <a:t>, Jake </a:t>
            </a:r>
            <a:r>
              <a:rPr lang="en-AU" sz="2000" b="0" dirty="0" err="1"/>
              <a:t>Najman</a:t>
            </a:r>
            <a:r>
              <a:rPr lang="en-AU" sz="2000" b="0" dirty="0"/>
              <a:t>, Amy Peacock, Tim Slade, Monika Wadolowski, Alexandra Aiken, Philip Clare, Tim Dobbins</a:t>
            </a:r>
          </a:p>
          <a:p>
            <a:pPr marL="411480" indent="-411480">
              <a:spcBef>
                <a:spcPts val="540"/>
              </a:spcBef>
              <a:spcAft>
                <a:spcPts val="540"/>
              </a:spcAft>
              <a:buFont typeface="Arial" panose="020B0604020202020204" pitchFamily="34" charset="0"/>
              <a:buChar char="•"/>
            </a:pPr>
            <a:r>
              <a:rPr lang="en-AU" sz="2000" u="sng" dirty="0"/>
              <a:t>Current/Past NDARC team:</a:t>
            </a:r>
            <a:r>
              <a:rPr lang="en-AU" sz="2000" dirty="0"/>
              <a:t> </a:t>
            </a:r>
            <a:r>
              <a:rPr lang="en-AU" sz="2000" b="0" dirty="0"/>
              <a:t>Wing See Yuen, Clara de Torres, Emily Upton, Cooper Jackson, Brittany </a:t>
            </a:r>
            <a:r>
              <a:rPr lang="en-AU" sz="2000" b="0" dirty="0" err="1"/>
              <a:t>Corkish</a:t>
            </a:r>
            <a:r>
              <a:rPr lang="en-AU" sz="2000" b="0" dirty="0"/>
              <a:t>, Veronica Boland</a:t>
            </a:r>
          </a:p>
          <a:p>
            <a:pPr marL="411480" indent="-411480">
              <a:spcAft>
                <a:spcPts val="540"/>
              </a:spcAft>
              <a:buFont typeface="Arial" panose="020B0604020202020204" pitchFamily="34" charset="0"/>
              <a:buChar char="•"/>
            </a:pPr>
            <a:r>
              <a:rPr lang="en-AU" sz="2000" u="sng" dirty="0"/>
              <a:t>Funding</a:t>
            </a:r>
            <a:r>
              <a:rPr lang="en-AU" sz="2000" dirty="0"/>
              <a:t>: </a:t>
            </a:r>
            <a:r>
              <a:rPr lang="en-AU" sz="2000" b="0" dirty="0"/>
              <a:t>ARC, Australian Rotary Health, FARE, NHMRC</a:t>
            </a:r>
          </a:p>
          <a:p>
            <a:endParaRPr lang="en-AU" altLang="en-US" sz="2000" dirty="0"/>
          </a:p>
        </p:txBody>
      </p:sp>
    </p:spTree>
    <p:extLst>
      <p:ext uri="{BB962C8B-B14F-4D97-AF65-F5344CB8AC3E}">
        <p14:creationId xmlns:p14="http://schemas.microsoft.com/office/powerpoint/2010/main" val="2610089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20000" y="1440000"/>
            <a:ext cx="10416560" cy="3673078"/>
          </a:xfrm>
        </p:spPr>
        <p:txBody>
          <a:bodyPr>
            <a:noAutofit/>
          </a:bodyPr>
          <a:lstStyle/>
          <a:p>
            <a:pPr marL="411480" indent="-411480">
              <a:lnSpc>
                <a:spcPct val="150000"/>
              </a:lnSpc>
              <a:buFont typeface="Arial" panose="020B0604020202020204" pitchFamily="34" charset="0"/>
              <a:buChar char="•"/>
            </a:pPr>
            <a:r>
              <a:rPr lang="en-AU" sz="2000" b="0" dirty="0"/>
              <a:t>Longitudinal project assessing parental and other sources of supply</a:t>
            </a:r>
          </a:p>
          <a:p>
            <a:pPr marL="411480" indent="-411480">
              <a:lnSpc>
                <a:spcPct val="150000"/>
              </a:lnSpc>
              <a:buFont typeface="Arial" panose="020B0604020202020204" pitchFamily="34" charset="0"/>
              <a:buChar char="•"/>
            </a:pPr>
            <a:r>
              <a:rPr lang="en-AU" sz="2000" b="0" dirty="0"/>
              <a:t>Controlling for the known predictors of adolescent drinking</a:t>
            </a:r>
          </a:p>
          <a:p>
            <a:pPr marL="411480" indent="-411480">
              <a:lnSpc>
                <a:spcPct val="150000"/>
              </a:lnSpc>
              <a:buFont typeface="Arial" panose="020B0604020202020204" pitchFamily="34" charset="0"/>
              <a:buChar char="•"/>
            </a:pPr>
            <a:r>
              <a:rPr lang="en-AU" sz="2000" b="0" dirty="0"/>
              <a:t>1927 adolescent/parent dyads recruited in NSW, TAS, WA  in September 2010</a:t>
            </a:r>
          </a:p>
          <a:p>
            <a:pPr marL="411480" indent="-411480">
              <a:lnSpc>
                <a:spcPct val="150000"/>
              </a:lnSpc>
              <a:buFont typeface="Arial" panose="020B0604020202020204" pitchFamily="34" charset="0"/>
              <a:buChar char="•"/>
            </a:pPr>
            <a:r>
              <a:rPr lang="en-AU" sz="2000" b="0" dirty="0"/>
              <a:t>First captured in Grade 7 aged ~13 years</a:t>
            </a:r>
          </a:p>
          <a:p>
            <a:pPr marL="411480" indent="-411480">
              <a:lnSpc>
                <a:spcPct val="150000"/>
              </a:lnSpc>
              <a:buFont typeface="Arial" panose="020B0604020202020204" pitchFamily="34" charset="0"/>
              <a:buChar char="•"/>
            </a:pPr>
            <a:r>
              <a:rPr lang="en-AU" sz="2000" b="0" dirty="0"/>
              <a:t>From 49 schools (government - 39%, independent - 49%, catholic - 12%)</a:t>
            </a:r>
          </a:p>
          <a:p>
            <a:pPr marL="411480" indent="-411480">
              <a:lnSpc>
                <a:spcPct val="150000"/>
              </a:lnSpc>
              <a:buFont typeface="Arial" panose="020B0604020202020204" pitchFamily="34" charset="0"/>
              <a:buChar char="•"/>
            </a:pPr>
            <a:r>
              <a:rPr lang="en-AU" sz="2000" b="0" dirty="0"/>
              <a:t>Adolescent sex - 45% female</a:t>
            </a:r>
          </a:p>
          <a:p>
            <a:pPr marL="411480" indent="-411480">
              <a:lnSpc>
                <a:spcPct val="150000"/>
              </a:lnSpc>
              <a:buFont typeface="Arial" panose="020B0604020202020204" pitchFamily="34" charset="0"/>
              <a:buChar char="•"/>
            </a:pPr>
            <a:r>
              <a:rPr lang="en-AU" sz="2000" b="0" dirty="0"/>
              <a:t>Assessed annually on-line or paper</a:t>
            </a:r>
          </a:p>
          <a:p>
            <a:pPr marL="411480" indent="-411480">
              <a:lnSpc>
                <a:spcPct val="150000"/>
              </a:lnSpc>
              <a:buFont typeface="Arial" panose="020B0604020202020204" pitchFamily="34" charset="0"/>
              <a:buChar char="•"/>
            </a:pPr>
            <a:r>
              <a:rPr lang="en-AU" sz="2000" b="0" dirty="0"/>
              <a:t>Parents surveyed until Wave 5</a:t>
            </a:r>
          </a:p>
          <a:p>
            <a:pPr eaLnBrk="1" hangingPunct="1">
              <a:defRPr/>
            </a:pPr>
            <a:endParaRPr lang="en-AU" sz="2000" b="0" dirty="0"/>
          </a:p>
        </p:txBody>
      </p:sp>
      <p:sp>
        <p:nvSpPr>
          <p:cNvPr id="3" name="Title 2"/>
          <p:cNvSpPr>
            <a:spLocks noGrp="1"/>
          </p:cNvSpPr>
          <p:nvPr>
            <p:ph type="title"/>
          </p:nvPr>
        </p:nvSpPr>
        <p:spPr/>
        <p:txBody>
          <a:bodyPr/>
          <a:lstStyle/>
          <a:p>
            <a:pPr eaLnBrk="1" hangingPunct="1">
              <a:defRPr/>
            </a:pPr>
            <a:r>
              <a:rPr lang="en-AU" sz="2400" dirty="0"/>
              <a:t>APSALS Cohort</a:t>
            </a:r>
            <a:endParaRPr lang="en-AU" sz="2400" dirty="0">
              <a:solidFill>
                <a:schemeClr val="accent4"/>
              </a:solidFill>
            </a:endParaRPr>
          </a:p>
        </p:txBody>
      </p:sp>
    </p:spTree>
    <p:extLst>
      <p:ext uri="{BB962C8B-B14F-4D97-AF65-F5344CB8AC3E}">
        <p14:creationId xmlns:p14="http://schemas.microsoft.com/office/powerpoint/2010/main" val="4212819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720000" y="2520000"/>
            <a:ext cx="8640960" cy="1143000"/>
          </a:xfrm>
        </p:spPr>
        <p:txBody>
          <a:bodyPr/>
          <a:lstStyle/>
          <a:p>
            <a:r>
              <a:rPr lang="en-US" altLang="en-US" sz="3600" dirty="0">
                <a:latin typeface="Palatino Linotype" panose="02040502050505030304" pitchFamily="18" charset="0"/>
              </a:rPr>
              <a:t>2. Background</a:t>
            </a:r>
            <a:endParaRPr lang="en-AU" altLang="en-US" sz="3600" dirty="0"/>
          </a:p>
        </p:txBody>
      </p:sp>
    </p:spTree>
    <p:extLst>
      <p:ext uri="{BB962C8B-B14F-4D97-AF65-F5344CB8AC3E}">
        <p14:creationId xmlns:p14="http://schemas.microsoft.com/office/powerpoint/2010/main" val="4859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20000" y="1440000"/>
            <a:ext cx="10272544" cy="3673078"/>
          </a:xfrm>
        </p:spPr>
        <p:txBody>
          <a:bodyPr>
            <a:normAutofit fontScale="92500" lnSpcReduction="10000"/>
          </a:bodyPr>
          <a:lstStyle/>
          <a:p>
            <a:pPr marL="411480" indent="-411480">
              <a:lnSpc>
                <a:spcPct val="150000"/>
              </a:lnSpc>
              <a:buFont typeface="Arial" panose="020B0604020202020204" pitchFamily="34" charset="0"/>
              <a:buChar char="•"/>
            </a:pPr>
            <a:r>
              <a:rPr lang="en-AU" sz="2200" b="0" dirty="0">
                <a:latin typeface="+mj-lt"/>
              </a:rPr>
              <a:t>Mixed hypotheses about impact on alcohol</a:t>
            </a:r>
          </a:p>
          <a:p>
            <a:pPr marL="1154430" lvl="1" indent="-411480">
              <a:lnSpc>
                <a:spcPct val="150000"/>
              </a:lnSpc>
              <a:buFont typeface="Arial" panose="020B0604020202020204" pitchFamily="34" charset="0"/>
              <a:buChar char="•"/>
            </a:pPr>
            <a:r>
              <a:rPr lang="en-AU" sz="1900" dirty="0">
                <a:latin typeface="+mj-lt"/>
              </a:rPr>
              <a:t>Possible declines due to restrictions. </a:t>
            </a:r>
          </a:p>
          <a:p>
            <a:pPr marL="1154430" lvl="1" indent="-411480">
              <a:lnSpc>
                <a:spcPct val="150000"/>
              </a:lnSpc>
              <a:buFont typeface="Arial" panose="020B0604020202020204" pitchFamily="34" charset="0"/>
              <a:buChar char="•"/>
            </a:pPr>
            <a:r>
              <a:rPr lang="en-AU" sz="1900" b="0" dirty="0">
                <a:latin typeface="+mj-lt"/>
              </a:rPr>
              <a:t>Possible increase</a:t>
            </a:r>
            <a:r>
              <a:rPr lang="en-AU" sz="1900" dirty="0">
                <a:latin typeface="+mj-lt"/>
              </a:rPr>
              <a:t>s due to financial/psychological distress, known risk factors of alcohol consumption</a:t>
            </a:r>
          </a:p>
          <a:p>
            <a:pPr marL="411480" indent="-411480">
              <a:lnSpc>
                <a:spcPct val="150000"/>
              </a:lnSpc>
              <a:buFont typeface="Arial" panose="020B0604020202020204" pitchFamily="34" charset="0"/>
              <a:buChar char="•"/>
            </a:pPr>
            <a:r>
              <a:rPr lang="en-AU" sz="2200" b="0" dirty="0">
                <a:latin typeface="+mj-lt"/>
              </a:rPr>
              <a:t>Concern about potential negative impacts on mental health</a:t>
            </a:r>
          </a:p>
          <a:p>
            <a:pPr marL="1154430" lvl="1" indent="-411480">
              <a:lnSpc>
                <a:spcPct val="150000"/>
              </a:lnSpc>
              <a:buFont typeface="Arial" panose="020B0604020202020204" pitchFamily="34" charset="0"/>
              <a:buChar char="•"/>
            </a:pPr>
            <a:r>
              <a:rPr lang="en-AU" sz="1900" b="0" i="0" dirty="0">
                <a:effectLst/>
                <a:latin typeface="+mj-lt"/>
              </a:rPr>
              <a:t>Cross-sectional studies show elevated depression, anxiety and stress amongst young adults during the pandemic</a:t>
            </a:r>
          </a:p>
          <a:p>
            <a:pPr marL="1154430" lvl="1" indent="-411480">
              <a:lnSpc>
                <a:spcPct val="150000"/>
              </a:lnSpc>
              <a:buFont typeface="Arial" panose="020B0604020202020204" pitchFamily="34" charset="0"/>
              <a:buChar char="•"/>
            </a:pPr>
            <a:r>
              <a:rPr lang="en-AU" sz="1900" dirty="0">
                <a:latin typeface="+mj-lt"/>
              </a:rPr>
              <a:t>However, little longitudinal research, and most of it from the USA</a:t>
            </a:r>
            <a:endParaRPr lang="en-AU" sz="1900" b="0" dirty="0">
              <a:latin typeface="+mj-lt"/>
            </a:endParaRPr>
          </a:p>
          <a:p>
            <a:pPr eaLnBrk="1" hangingPunct="1">
              <a:defRPr/>
            </a:pPr>
            <a:endParaRPr lang="en-AU" sz="2000" b="0" dirty="0">
              <a:latin typeface="+mj-lt"/>
            </a:endParaRPr>
          </a:p>
        </p:txBody>
      </p:sp>
      <p:sp>
        <p:nvSpPr>
          <p:cNvPr id="3" name="Title 2"/>
          <p:cNvSpPr>
            <a:spLocks noGrp="1"/>
          </p:cNvSpPr>
          <p:nvPr>
            <p:ph type="title"/>
          </p:nvPr>
        </p:nvSpPr>
        <p:spPr/>
        <p:txBody>
          <a:bodyPr/>
          <a:lstStyle/>
          <a:p>
            <a:pPr eaLnBrk="1" hangingPunct="1">
              <a:defRPr/>
            </a:pPr>
            <a:r>
              <a:rPr lang="en-AU" sz="2400" dirty="0"/>
              <a:t>Background</a:t>
            </a:r>
            <a:endParaRPr lang="en-AU" sz="2400" dirty="0">
              <a:solidFill>
                <a:schemeClr val="accent4"/>
              </a:solidFill>
            </a:endParaRPr>
          </a:p>
        </p:txBody>
      </p:sp>
    </p:spTree>
    <p:extLst>
      <p:ext uri="{BB962C8B-B14F-4D97-AF65-F5344CB8AC3E}">
        <p14:creationId xmlns:p14="http://schemas.microsoft.com/office/powerpoint/2010/main" val="1515596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720000" y="2520000"/>
            <a:ext cx="8640960" cy="1143000"/>
          </a:xfrm>
        </p:spPr>
        <p:txBody>
          <a:bodyPr/>
          <a:lstStyle/>
          <a:p>
            <a:r>
              <a:rPr lang="en-US" altLang="en-US" sz="3600" dirty="0">
                <a:latin typeface="Palatino Linotype" panose="02040502050505030304" pitchFamily="18" charset="0"/>
              </a:rPr>
              <a:t>3. This study</a:t>
            </a:r>
            <a:endParaRPr lang="en-AU" altLang="en-US" sz="3600" dirty="0"/>
          </a:p>
        </p:txBody>
      </p:sp>
    </p:spTree>
    <p:extLst>
      <p:ext uri="{BB962C8B-B14F-4D97-AF65-F5344CB8AC3E}">
        <p14:creationId xmlns:p14="http://schemas.microsoft.com/office/powerpoint/2010/main" val="1946674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8"/>
          </p:nvPr>
        </p:nvSpPr>
        <p:spPr>
          <a:xfrm>
            <a:off x="720000" y="1440000"/>
            <a:ext cx="9912504" cy="3673078"/>
          </a:xfrm>
        </p:spPr>
        <p:txBody>
          <a:bodyPr>
            <a:normAutofit/>
          </a:bodyPr>
          <a:lstStyle/>
          <a:p>
            <a:pPr marL="411480" indent="-411480">
              <a:lnSpc>
                <a:spcPct val="150000"/>
              </a:lnSpc>
              <a:buFont typeface="Arial" panose="020B0604020202020204" pitchFamily="34" charset="0"/>
              <a:buChar char="•"/>
            </a:pPr>
            <a:r>
              <a:rPr lang="en-AU" sz="2000" b="0" dirty="0"/>
              <a:t>Extra survey conducted in mid 2020, in addition to the main APSALS study waves.</a:t>
            </a:r>
          </a:p>
          <a:p>
            <a:pPr eaLnBrk="1" hangingPunct="1">
              <a:defRPr/>
            </a:pPr>
            <a:endParaRPr lang="en-AU" sz="2000" b="0" dirty="0"/>
          </a:p>
        </p:txBody>
      </p:sp>
      <p:sp>
        <p:nvSpPr>
          <p:cNvPr id="3" name="Title 2"/>
          <p:cNvSpPr>
            <a:spLocks noGrp="1"/>
          </p:cNvSpPr>
          <p:nvPr>
            <p:ph type="title"/>
          </p:nvPr>
        </p:nvSpPr>
        <p:spPr/>
        <p:txBody>
          <a:bodyPr/>
          <a:lstStyle/>
          <a:p>
            <a:pPr eaLnBrk="1" hangingPunct="1">
              <a:defRPr/>
            </a:pPr>
            <a:r>
              <a:rPr lang="en-AU" sz="2400" dirty="0"/>
              <a:t>This study</a:t>
            </a:r>
            <a:endParaRPr lang="en-AU" sz="2400" dirty="0">
              <a:solidFill>
                <a:schemeClr val="accent4"/>
              </a:solidFill>
            </a:endParaRPr>
          </a:p>
        </p:txBody>
      </p:sp>
      <p:graphicFrame>
        <p:nvGraphicFramePr>
          <p:cNvPr id="5" name="Chart 4">
            <a:extLst>
              <a:ext uri="{FF2B5EF4-FFF2-40B4-BE49-F238E27FC236}">
                <a16:creationId xmlns:a16="http://schemas.microsoft.com/office/drawing/2014/main" id="{3A1A9698-0723-4A63-A0A1-7FE5A89962FF}"/>
              </a:ext>
            </a:extLst>
          </p:cNvPr>
          <p:cNvGraphicFramePr/>
          <p:nvPr>
            <p:extLst>
              <p:ext uri="{D42A27DB-BD31-4B8C-83A1-F6EECF244321}">
                <p14:modId xmlns:p14="http://schemas.microsoft.com/office/powerpoint/2010/main" val="2637025933"/>
              </p:ext>
            </p:extLst>
          </p:nvPr>
        </p:nvGraphicFramePr>
        <p:xfrm>
          <a:off x="3230245" y="2204864"/>
          <a:ext cx="5731510" cy="35642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3963324"/>
      </p:ext>
    </p:extLst>
  </p:cSld>
  <p:clrMapOvr>
    <a:masterClrMapping/>
  </p:clrMapOvr>
</p:sld>
</file>

<file path=ppt/theme/theme1.xml><?xml version="1.0" encoding="utf-8"?>
<a:theme xmlns:a="http://schemas.openxmlformats.org/drawingml/2006/main" name="Theme1">
  <a:themeElements>
    <a:clrScheme name="NDARC">
      <a:dk1>
        <a:srgbClr val="000000"/>
      </a:dk1>
      <a:lt1>
        <a:sysClr val="window" lastClr="FFFFFF"/>
      </a:lt1>
      <a:dk2>
        <a:srgbClr val="000000"/>
      </a:dk2>
      <a:lt2>
        <a:srgbClr val="EEECE1"/>
      </a:lt2>
      <a:accent1>
        <a:srgbClr val="D63C15"/>
      </a:accent1>
      <a:accent2>
        <a:srgbClr val="B8A400"/>
      </a:accent2>
      <a:accent3>
        <a:srgbClr val="FFC000"/>
      </a:accent3>
      <a:accent4>
        <a:srgbClr val="575756"/>
      </a:accent4>
      <a:accent5>
        <a:srgbClr val="6461A5"/>
      </a:accent5>
      <a:accent6>
        <a:srgbClr val="D8BD00"/>
      </a:accent6>
      <a:hlink>
        <a:srgbClr val="575756"/>
      </a:hlink>
      <a:folHlink>
        <a:srgbClr val="6461A5"/>
      </a:folHlink>
    </a:clrScheme>
    <a:fontScheme name="NDARC">
      <a:majorFont>
        <a:latin typeface="Palatino Linotype"/>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SW theme">
  <a:themeElements>
    <a:clrScheme name="UNSW Colours">
      <a:dk1>
        <a:sysClr val="windowText" lastClr="000000"/>
      </a:dk1>
      <a:lt1>
        <a:sysClr val="window" lastClr="FFFFFF"/>
      </a:lt1>
      <a:dk2>
        <a:srgbClr val="0593C0"/>
      </a:dk2>
      <a:lt2>
        <a:srgbClr val="AEC0C2"/>
      </a:lt2>
      <a:accent1>
        <a:srgbClr val="0593C0"/>
      </a:accent1>
      <a:accent2>
        <a:srgbClr val="40A747"/>
      </a:accent2>
      <a:accent3>
        <a:srgbClr val="C64020"/>
      </a:accent3>
      <a:accent4>
        <a:srgbClr val="7CC3D9"/>
      </a:accent4>
      <a:accent5>
        <a:srgbClr val="65BE6C"/>
      </a:accent5>
      <a:accent6>
        <a:srgbClr val="DB6E54"/>
      </a:accent6>
      <a:hlink>
        <a:srgbClr val="0593C0"/>
      </a:hlink>
      <a:folHlink>
        <a:srgbClr val="40A747"/>
      </a:folHlink>
    </a:clrScheme>
    <a:fontScheme name="UNSW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reen Master">
  <a:themeElements>
    <a:clrScheme name="UNSW Colours">
      <a:dk1>
        <a:sysClr val="windowText" lastClr="000000"/>
      </a:dk1>
      <a:lt1>
        <a:sysClr val="window" lastClr="FFFFFF"/>
      </a:lt1>
      <a:dk2>
        <a:srgbClr val="0593C0"/>
      </a:dk2>
      <a:lt2>
        <a:srgbClr val="AEC0C2"/>
      </a:lt2>
      <a:accent1>
        <a:srgbClr val="0593C0"/>
      </a:accent1>
      <a:accent2>
        <a:srgbClr val="40A747"/>
      </a:accent2>
      <a:accent3>
        <a:srgbClr val="C64020"/>
      </a:accent3>
      <a:accent4>
        <a:srgbClr val="7CC3D9"/>
      </a:accent4>
      <a:accent5>
        <a:srgbClr val="65BE6C"/>
      </a:accent5>
      <a:accent6>
        <a:srgbClr val="DB6E54"/>
      </a:accent6>
      <a:hlink>
        <a:srgbClr val="0593C0"/>
      </a:hlink>
      <a:folHlink>
        <a:srgbClr val="40A747"/>
      </a:folHlink>
    </a:clrScheme>
    <a:fontScheme name="UNSW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ed Master">
  <a:themeElements>
    <a:clrScheme name="UNSW Colours">
      <a:dk1>
        <a:sysClr val="windowText" lastClr="000000"/>
      </a:dk1>
      <a:lt1>
        <a:sysClr val="window" lastClr="FFFFFF"/>
      </a:lt1>
      <a:dk2>
        <a:srgbClr val="0593C0"/>
      </a:dk2>
      <a:lt2>
        <a:srgbClr val="AEC0C2"/>
      </a:lt2>
      <a:accent1>
        <a:srgbClr val="0593C0"/>
      </a:accent1>
      <a:accent2>
        <a:srgbClr val="40A747"/>
      </a:accent2>
      <a:accent3>
        <a:srgbClr val="C64020"/>
      </a:accent3>
      <a:accent4>
        <a:srgbClr val="7CC3D9"/>
      </a:accent4>
      <a:accent5>
        <a:srgbClr val="65BE6C"/>
      </a:accent5>
      <a:accent6>
        <a:srgbClr val="DB6E54"/>
      </a:accent6>
      <a:hlink>
        <a:srgbClr val="0593C0"/>
      </a:hlink>
      <a:folHlink>
        <a:srgbClr val="40A747"/>
      </a:folHlink>
    </a:clrScheme>
    <a:fontScheme name="UNSW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UNSW Blue theme">
  <a:themeElements>
    <a:clrScheme name="UNSW Colours">
      <a:dk1>
        <a:sysClr val="windowText" lastClr="000000"/>
      </a:dk1>
      <a:lt1>
        <a:sysClr val="window" lastClr="FFFFFF"/>
      </a:lt1>
      <a:dk2>
        <a:srgbClr val="0593C0"/>
      </a:dk2>
      <a:lt2>
        <a:srgbClr val="AEC0C2"/>
      </a:lt2>
      <a:accent1>
        <a:srgbClr val="0593C0"/>
      </a:accent1>
      <a:accent2>
        <a:srgbClr val="40A747"/>
      </a:accent2>
      <a:accent3>
        <a:srgbClr val="C64020"/>
      </a:accent3>
      <a:accent4>
        <a:srgbClr val="7CC3D9"/>
      </a:accent4>
      <a:accent5>
        <a:srgbClr val="65BE6C"/>
      </a:accent5>
      <a:accent6>
        <a:srgbClr val="DB6E54"/>
      </a:accent6>
      <a:hlink>
        <a:srgbClr val="0593C0"/>
      </a:hlink>
      <a:folHlink>
        <a:srgbClr val="40A747"/>
      </a:folHlink>
    </a:clrScheme>
    <a:fontScheme name="UNSW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PP_Presentation_4x3">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6FE0A266-EDCB-C248-83CC-A393B2B71955}" vid="{9D1C4CFB-A516-9548-9910-81BA2B855D68}"/>
    </a:ext>
  </a:extLst>
</a:theme>
</file>

<file path=ppt/theme/theme7.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9" id="{6FE0A266-EDCB-C248-83CC-A393B2B71955}" vid="{918D41C2-C1DA-7E4C-8D5E-C61C548BFD2F}"/>
    </a:ext>
  </a:extLst>
</a:theme>
</file>

<file path=ppt/theme/theme8.xml><?xml version="1.0" encoding="utf-8"?>
<a:theme xmlns:a="http://schemas.openxmlformats.org/drawingml/2006/main" name="Master 1">
  <a:themeElements>
    <a:clrScheme name="Custom 1">
      <a:dk1>
        <a:sysClr val="windowText" lastClr="000000"/>
      </a:dk1>
      <a:lt1>
        <a:sysClr val="window" lastClr="FFFFFF"/>
      </a:lt1>
      <a:dk2>
        <a:srgbClr val="1F497D"/>
      </a:dk2>
      <a:lt2>
        <a:srgbClr val="EEECE1"/>
      </a:lt2>
      <a:accent1>
        <a:srgbClr val="F05133"/>
      </a:accent1>
      <a:accent2>
        <a:srgbClr val="808080"/>
      </a:accent2>
      <a:accent3>
        <a:srgbClr val="4C4C4C"/>
      </a:accent3>
      <a:accent4>
        <a:srgbClr val="CCCCCC"/>
      </a:accent4>
      <a:accent5>
        <a:srgbClr val="000000"/>
      </a:accent5>
      <a:accent6>
        <a:srgbClr val="FFB800"/>
      </a:accent6>
      <a:hlink>
        <a:srgbClr val="F05133"/>
      </a:hlink>
      <a:folHlink>
        <a:srgbClr val="F051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Theme1</Template>
  <TotalTime>2186</TotalTime>
  <Words>2204</Words>
  <Application>Microsoft Office PowerPoint</Application>
  <PresentationFormat>Widescreen</PresentationFormat>
  <Paragraphs>328</Paragraphs>
  <Slides>32</Slides>
  <Notes>12</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32</vt:i4>
      </vt:variant>
    </vt:vector>
  </HeadingPairs>
  <TitlesOfParts>
    <vt:vector size="52" baseType="lpstr">
      <vt:lpstr>Arial</vt:lpstr>
      <vt:lpstr>Calibri</vt:lpstr>
      <vt:lpstr>Calibri Light</vt:lpstr>
      <vt:lpstr>Courier New</vt:lpstr>
      <vt:lpstr>Garamond</vt:lpstr>
      <vt:lpstr>Lucida Grande</vt:lpstr>
      <vt:lpstr>Microsoft Sans Serif</vt:lpstr>
      <vt:lpstr>Palatino Linotype</vt:lpstr>
      <vt:lpstr>Times New Roman</vt:lpstr>
      <vt:lpstr>Tw Cen MT</vt:lpstr>
      <vt:lpstr>Wingdings</vt:lpstr>
      <vt:lpstr>Theme1</vt:lpstr>
      <vt:lpstr>UNSW theme</vt:lpstr>
      <vt:lpstr>Green Master</vt:lpstr>
      <vt:lpstr>Red Master</vt:lpstr>
      <vt:lpstr>UNSW Blue theme</vt:lpstr>
      <vt:lpstr>PP_Presentation_4x3</vt:lpstr>
      <vt:lpstr>Custom Design</vt:lpstr>
      <vt:lpstr>Master 1</vt:lpstr>
      <vt:lpstr>Master 2</vt:lpstr>
      <vt:lpstr>Mental health and alcohol use in young Australians during COVID-19</vt:lpstr>
      <vt:lpstr>Contents</vt:lpstr>
      <vt:lpstr>1. APSALS Cohort</vt:lpstr>
      <vt:lpstr>APSALS Cohort</vt:lpstr>
      <vt:lpstr>APSALS Cohort</vt:lpstr>
      <vt:lpstr>2. Background</vt:lpstr>
      <vt:lpstr>Background</vt:lpstr>
      <vt:lpstr>3. This study</vt:lpstr>
      <vt:lpstr>This study</vt:lpstr>
      <vt:lpstr>This study</vt:lpstr>
      <vt:lpstr>This study</vt:lpstr>
      <vt:lpstr>This study</vt:lpstr>
      <vt:lpstr>4. Results</vt:lpstr>
      <vt:lpstr>Results – Sample</vt:lpstr>
      <vt:lpstr>Results – Experience during restrictions</vt:lpstr>
      <vt:lpstr>Results – Experience during restrictions</vt:lpstr>
      <vt:lpstr>Results – Experience during restrictions</vt:lpstr>
      <vt:lpstr>Results – Alcohol consumption</vt:lpstr>
      <vt:lpstr>Results – Alcohol consumption</vt:lpstr>
      <vt:lpstr>Results – Alcohol consumption</vt:lpstr>
      <vt:lpstr>Results – Alcohol-related harms</vt:lpstr>
      <vt:lpstr>Results – Self-reported impact of COVID-19</vt:lpstr>
      <vt:lpstr>Results – Mental health</vt:lpstr>
      <vt:lpstr>Results – Mental health</vt:lpstr>
      <vt:lpstr>Results – Mental health</vt:lpstr>
      <vt:lpstr>Results – Self-help behaviours</vt:lpstr>
      <vt:lpstr>4. Conclusions</vt:lpstr>
      <vt:lpstr>Conclusions</vt:lpstr>
      <vt:lpstr>Conclusions</vt:lpstr>
      <vt:lpstr>Strengths and Weaknesses</vt:lpstr>
      <vt:lpstr>References</vt:lpstr>
      <vt:lpstr>References</vt:lpstr>
    </vt:vector>
  </TitlesOfParts>
  <Company>University of New South Wales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z9802127</dc:creator>
  <cp:lastModifiedBy>Philip Clare</cp:lastModifiedBy>
  <cp:revision>100</cp:revision>
  <dcterms:created xsi:type="dcterms:W3CDTF">2011-05-25T01:19:43Z</dcterms:created>
  <dcterms:modified xsi:type="dcterms:W3CDTF">2021-07-29T06:08:28Z</dcterms:modified>
</cp:coreProperties>
</file>